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2" r:id="rId4"/>
    <p:sldId id="273" r:id="rId5"/>
    <p:sldId id="258" r:id="rId6"/>
    <p:sldId id="274" r:id="rId7"/>
    <p:sldId id="275" r:id="rId8"/>
    <p:sldId id="261" r:id="rId9"/>
    <p:sldId id="259" r:id="rId10"/>
    <p:sldId id="276" r:id="rId11"/>
    <p:sldId id="280" r:id="rId12"/>
    <p:sldId id="278" r:id="rId13"/>
    <p:sldId id="264" r:id="rId14"/>
    <p:sldId id="279" r:id="rId15"/>
    <p:sldId id="267" r:id="rId16"/>
    <p:sldId id="262" r:id="rId17"/>
    <p:sldId id="260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8A4"/>
    <a:srgbClr val="BE4620"/>
    <a:srgbClr val="D87A34"/>
    <a:srgbClr val="57D3FF"/>
    <a:srgbClr val="4EB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63E52-3A4C-4247-81A6-5E020B25C5E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71719E76-8AA0-42D3-B541-0183EFF8B6C3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Роз’яснення МОН України для закладів освіти: Вчимо і навчаємось на карантині: зміни в системі освіти (ключові зміни та поради для дитячих садків)</a:t>
          </a:r>
        </a:p>
      </dgm:t>
    </dgm:pt>
    <dgm:pt modelId="{6ABF769F-084A-4C0E-B500-934AEBF3BAEE}" type="parTrans" cxnId="{7A1DD077-6D79-49B3-8328-414252ED2AB1}">
      <dgm:prSet/>
      <dgm:spPr/>
      <dgm:t>
        <a:bodyPr/>
        <a:lstStyle/>
        <a:p>
          <a:endParaRPr lang="uk-UA"/>
        </a:p>
      </dgm:t>
    </dgm:pt>
    <dgm:pt modelId="{2D22BDD0-B60D-4952-A58C-E32F487BB51F}" type="sibTrans" cxnId="{7A1DD077-6D79-49B3-8328-414252ED2AB1}">
      <dgm:prSet/>
      <dgm:spPr/>
      <dgm:t>
        <a:bodyPr/>
        <a:lstStyle/>
        <a:p>
          <a:endParaRPr lang="uk-UA"/>
        </a:p>
      </dgm:t>
    </dgm:pt>
    <dgm:pt modelId="{C721D467-903F-4200-9A3B-8E388AE5289A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Лист МОНУ від 23.04.2020 № 1/9-219 «Щодо організації роботи закладів дошкільної освіти під час карантину»</a:t>
          </a:r>
        </a:p>
      </dgm:t>
    </dgm:pt>
    <dgm:pt modelId="{DABFC334-4016-4718-B64D-CFD55127C787}" type="parTrans" cxnId="{45E37B12-69EF-46D6-83DA-D84B052538F6}">
      <dgm:prSet/>
      <dgm:spPr/>
      <dgm:t>
        <a:bodyPr/>
        <a:lstStyle/>
        <a:p>
          <a:endParaRPr lang="uk-UA"/>
        </a:p>
      </dgm:t>
    </dgm:pt>
    <dgm:pt modelId="{313D3C86-4126-407E-B7AD-AA2A66E0C675}" type="sibTrans" cxnId="{45E37B12-69EF-46D6-83DA-D84B052538F6}">
      <dgm:prSet/>
      <dgm:spPr/>
      <dgm:t>
        <a:bodyPr/>
        <a:lstStyle/>
        <a:p>
          <a:endParaRPr lang="uk-UA"/>
        </a:p>
      </dgm:t>
    </dgm:pt>
    <dgm:pt modelId="{CCEDB2A7-80A9-4B8C-A78D-D583A29076BD}" type="pres">
      <dgm:prSet presAssocID="{5C363E52-3A4C-4247-81A6-5E020B25C5EA}" presName="linear" presStyleCnt="0">
        <dgm:presLayoutVars>
          <dgm:dir/>
          <dgm:animLvl val="lvl"/>
          <dgm:resizeHandles val="exact"/>
        </dgm:presLayoutVars>
      </dgm:prSet>
      <dgm:spPr/>
    </dgm:pt>
    <dgm:pt modelId="{44BD9EB5-B6BF-41FD-B880-A454F5107105}" type="pres">
      <dgm:prSet presAssocID="{71719E76-8AA0-42D3-B541-0183EFF8B6C3}" presName="parentLin" presStyleCnt="0"/>
      <dgm:spPr/>
    </dgm:pt>
    <dgm:pt modelId="{6E12874E-A539-45AC-8896-49A6BDDA5ADD}" type="pres">
      <dgm:prSet presAssocID="{71719E76-8AA0-42D3-B541-0183EFF8B6C3}" presName="parentLeftMargin" presStyleLbl="node1" presStyleIdx="0" presStyleCnt="2"/>
      <dgm:spPr/>
    </dgm:pt>
    <dgm:pt modelId="{7859CE26-E160-4E95-A2F2-C5C8C528E072}" type="pres">
      <dgm:prSet presAssocID="{71719E76-8AA0-42D3-B541-0183EFF8B6C3}" presName="parentText" presStyleLbl="node1" presStyleIdx="0" presStyleCnt="2" custScaleX="138570">
        <dgm:presLayoutVars>
          <dgm:chMax val="0"/>
          <dgm:bulletEnabled val="1"/>
        </dgm:presLayoutVars>
      </dgm:prSet>
      <dgm:spPr/>
    </dgm:pt>
    <dgm:pt modelId="{43094F44-070A-4858-90B9-78F282B5331D}" type="pres">
      <dgm:prSet presAssocID="{71719E76-8AA0-42D3-B541-0183EFF8B6C3}" presName="negativeSpace" presStyleCnt="0"/>
      <dgm:spPr/>
    </dgm:pt>
    <dgm:pt modelId="{A81B8CBC-A526-4D31-A989-0FC1B7E27970}" type="pres">
      <dgm:prSet presAssocID="{71719E76-8AA0-42D3-B541-0183EFF8B6C3}" presName="childText" presStyleLbl="conFgAcc1" presStyleIdx="0" presStyleCnt="2">
        <dgm:presLayoutVars>
          <dgm:bulletEnabled val="1"/>
        </dgm:presLayoutVars>
      </dgm:prSet>
      <dgm:spPr/>
    </dgm:pt>
    <dgm:pt modelId="{F0DD28B9-18C6-496F-B528-605B186B78F1}" type="pres">
      <dgm:prSet presAssocID="{2D22BDD0-B60D-4952-A58C-E32F487BB51F}" presName="spaceBetweenRectangles" presStyleCnt="0"/>
      <dgm:spPr/>
    </dgm:pt>
    <dgm:pt modelId="{FE0B5FC2-7717-4235-827D-B477A0D6E5CA}" type="pres">
      <dgm:prSet presAssocID="{C721D467-903F-4200-9A3B-8E388AE5289A}" presName="parentLin" presStyleCnt="0"/>
      <dgm:spPr/>
    </dgm:pt>
    <dgm:pt modelId="{618B8805-C179-449F-9C9B-7E5E35653BAE}" type="pres">
      <dgm:prSet presAssocID="{C721D467-903F-4200-9A3B-8E388AE5289A}" presName="parentLeftMargin" presStyleLbl="node1" presStyleIdx="0" presStyleCnt="2"/>
      <dgm:spPr/>
    </dgm:pt>
    <dgm:pt modelId="{109AA862-78C1-456F-A0A7-4240EBCEF153}" type="pres">
      <dgm:prSet presAssocID="{C721D467-903F-4200-9A3B-8E388AE5289A}" presName="parentText" presStyleLbl="node1" presStyleIdx="1" presStyleCnt="2" custScaleX="138570">
        <dgm:presLayoutVars>
          <dgm:chMax val="0"/>
          <dgm:bulletEnabled val="1"/>
        </dgm:presLayoutVars>
      </dgm:prSet>
      <dgm:spPr/>
    </dgm:pt>
    <dgm:pt modelId="{48CC65BD-51D7-4B1E-B14F-4E9C7FB759A0}" type="pres">
      <dgm:prSet presAssocID="{C721D467-903F-4200-9A3B-8E388AE5289A}" presName="negativeSpace" presStyleCnt="0"/>
      <dgm:spPr/>
    </dgm:pt>
    <dgm:pt modelId="{7BD5B355-62B7-42A5-A149-F7F19A523DD1}" type="pres">
      <dgm:prSet presAssocID="{C721D467-903F-4200-9A3B-8E388AE5289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5E37B12-69EF-46D6-83DA-D84B052538F6}" srcId="{5C363E52-3A4C-4247-81A6-5E020B25C5EA}" destId="{C721D467-903F-4200-9A3B-8E388AE5289A}" srcOrd="1" destOrd="0" parTransId="{DABFC334-4016-4718-B64D-CFD55127C787}" sibTransId="{313D3C86-4126-407E-B7AD-AA2A66E0C675}"/>
    <dgm:cxn modelId="{3C444848-D2CE-4FF8-BCE0-5BC797BB7B0C}" type="presOf" srcId="{C721D467-903F-4200-9A3B-8E388AE5289A}" destId="{109AA862-78C1-456F-A0A7-4240EBCEF153}" srcOrd="1" destOrd="0" presId="urn:microsoft.com/office/officeart/2005/8/layout/list1"/>
    <dgm:cxn modelId="{7A1DD077-6D79-49B3-8328-414252ED2AB1}" srcId="{5C363E52-3A4C-4247-81A6-5E020B25C5EA}" destId="{71719E76-8AA0-42D3-B541-0183EFF8B6C3}" srcOrd="0" destOrd="0" parTransId="{6ABF769F-084A-4C0E-B500-934AEBF3BAEE}" sibTransId="{2D22BDD0-B60D-4952-A58C-E32F487BB51F}"/>
    <dgm:cxn modelId="{BECFFC7C-BA4B-484D-9FAE-90A5305BB829}" type="presOf" srcId="{5C363E52-3A4C-4247-81A6-5E020B25C5EA}" destId="{CCEDB2A7-80A9-4B8C-A78D-D583A29076BD}" srcOrd="0" destOrd="0" presId="urn:microsoft.com/office/officeart/2005/8/layout/list1"/>
    <dgm:cxn modelId="{EA25EBA0-68B2-4556-85D8-3B756E9FAFB8}" type="presOf" srcId="{71719E76-8AA0-42D3-B541-0183EFF8B6C3}" destId="{6E12874E-A539-45AC-8896-49A6BDDA5ADD}" srcOrd="0" destOrd="0" presId="urn:microsoft.com/office/officeart/2005/8/layout/list1"/>
    <dgm:cxn modelId="{8D1F07A4-C12E-4C77-80D4-124739D3166A}" type="presOf" srcId="{71719E76-8AA0-42D3-B541-0183EFF8B6C3}" destId="{7859CE26-E160-4E95-A2F2-C5C8C528E072}" srcOrd="1" destOrd="0" presId="urn:microsoft.com/office/officeart/2005/8/layout/list1"/>
    <dgm:cxn modelId="{0BE6ECA6-4E06-4749-BF50-58665434E965}" type="presOf" srcId="{C721D467-903F-4200-9A3B-8E388AE5289A}" destId="{618B8805-C179-449F-9C9B-7E5E35653BAE}" srcOrd="0" destOrd="0" presId="urn:microsoft.com/office/officeart/2005/8/layout/list1"/>
    <dgm:cxn modelId="{65EA3466-57E2-4BA2-A9A1-42E472DD3AEB}" type="presParOf" srcId="{CCEDB2A7-80A9-4B8C-A78D-D583A29076BD}" destId="{44BD9EB5-B6BF-41FD-B880-A454F5107105}" srcOrd="0" destOrd="0" presId="urn:microsoft.com/office/officeart/2005/8/layout/list1"/>
    <dgm:cxn modelId="{AC6CE96B-3329-4CAF-A9C6-7DD6B827B0F5}" type="presParOf" srcId="{44BD9EB5-B6BF-41FD-B880-A454F5107105}" destId="{6E12874E-A539-45AC-8896-49A6BDDA5ADD}" srcOrd="0" destOrd="0" presId="urn:microsoft.com/office/officeart/2005/8/layout/list1"/>
    <dgm:cxn modelId="{33E187CF-90A3-4062-93DC-3F50795BF8C3}" type="presParOf" srcId="{44BD9EB5-B6BF-41FD-B880-A454F5107105}" destId="{7859CE26-E160-4E95-A2F2-C5C8C528E072}" srcOrd="1" destOrd="0" presId="urn:microsoft.com/office/officeart/2005/8/layout/list1"/>
    <dgm:cxn modelId="{507E9C68-95BF-483E-8570-7C139E35E8B9}" type="presParOf" srcId="{CCEDB2A7-80A9-4B8C-A78D-D583A29076BD}" destId="{43094F44-070A-4858-90B9-78F282B5331D}" srcOrd="1" destOrd="0" presId="urn:microsoft.com/office/officeart/2005/8/layout/list1"/>
    <dgm:cxn modelId="{E54A6B5E-2662-4AB8-A94D-704BEBAB606C}" type="presParOf" srcId="{CCEDB2A7-80A9-4B8C-A78D-D583A29076BD}" destId="{A81B8CBC-A526-4D31-A989-0FC1B7E27970}" srcOrd="2" destOrd="0" presId="urn:microsoft.com/office/officeart/2005/8/layout/list1"/>
    <dgm:cxn modelId="{E8AD1F2C-78DD-4DD5-BC47-1D66C786B264}" type="presParOf" srcId="{CCEDB2A7-80A9-4B8C-A78D-D583A29076BD}" destId="{F0DD28B9-18C6-496F-B528-605B186B78F1}" srcOrd="3" destOrd="0" presId="urn:microsoft.com/office/officeart/2005/8/layout/list1"/>
    <dgm:cxn modelId="{293345C7-16BF-4261-86D9-9C2A97112AF1}" type="presParOf" srcId="{CCEDB2A7-80A9-4B8C-A78D-D583A29076BD}" destId="{FE0B5FC2-7717-4235-827D-B477A0D6E5CA}" srcOrd="4" destOrd="0" presId="urn:microsoft.com/office/officeart/2005/8/layout/list1"/>
    <dgm:cxn modelId="{B58484AA-26BA-49A9-8346-A1766A404079}" type="presParOf" srcId="{FE0B5FC2-7717-4235-827D-B477A0D6E5CA}" destId="{618B8805-C179-449F-9C9B-7E5E35653BAE}" srcOrd="0" destOrd="0" presId="urn:microsoft.com/office/officeart/2005/8/layout/list1"/>
    <dgm:cxn modelId="{87EF4D0B-5F5F-4AF7-8FB2-044CB0FD2E47}" type="presParOf" srcId="{FE0B5FC2-7717-4235-827D-B477A0D6E5CA}" destId="{109AA862-78C1-456F-A0A7-4240EBCEF153}" srcOrd="1" destOrd="0" presId="urn:microsoft.com/office/officeart/2005/8/layout/list1"/>
    <dgm:cxn modelId="{DAE24C84-B552-4578-B65D-4F97E71000DC}" type="presParOf" srcId="{CCEDB2A7-80A9-4B8C-A78D-D583A29076BD}" destId="{48CC65BD-51D7-4B1E-B14F-4E9C7FB759A0}" srcOrd="5" destOrd="0" presId="urn:microsoft.com/office/officeart/2005/8/layout/list1"/>
    <dgm:cxn modelId="{D433563F-95C0-4433-B74B-AB00D5996D22}" type="presParOf" srcId="{CCEDB2A7-80A9-4B8C-A78D-D583A29076BD}" destId="{7BD5B355-62B7-42A5-A149-F7F19A523DD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734B61-B28D-4DAD-89DD-2CB1E2D6707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C5084EF-DCE6-4C79-8B79-1396781185B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</a:t>
          </a:r>
          <a:r>
            <a:rPr lang="ru-RU" sz="18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головного </a:t>
          </a:r>
          <a:r>
            <a:rPr lang="ru-RU" sz="18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державний</a:t>
          </a:r>
          <a:r>
            <a:rPr lang="ru-RU" sz="18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санітарний</a:t>
          </a:r>
          <a:r>
            <a:rPr lang="ru-RU" sz="18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лікаря</a:t>
          </a:r>
          <a:r>
            <a:rPr lang="ru-RU" sz="18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«Як </a:t>
          </a:r>
          <a:r>
            <a:rPr lang="ru-RU" sz="18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організувати</a:t>
          </a:r>
          <a:r>
            <a:rPr lang="ru-RU" sz="18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роботу </a:t>
          </a:r>
          <a:r>
            <a:rPr lang="ru-RU" sz="18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дитячих</a:t>
          </a:r>
          <a:r>
            <a:rPr lang="ru-RU" sz="18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садків</a:t>
          </a:r>
          <a:r>
            <a:rPr lang="ru-RU" sz="18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8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адаптивного карантину» (</a:t>
          </a:r>
          <a:r>
            <a:rPr lang="ru-RU" sz="18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8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22.05.2020)</a:t>
          </a:r>
          <a:endParaRPr lang="uk-UA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FEB3E-3760-4205-BF94-5CDBA879FD3E}" type="parTrans" cxnId="{4D71E2F5-214D-44E8-9EF8-B34705F0C885}">
      <dgm:prSet/>
      <dgm:spPr/>
      <dgm:t>
        <a:bodyPr/>
        <a:lstStyle/>
        <a:p>
          <a:endParaRPr lang="uk-UA"/>
        </a:p>
      </dgm:t>
    </dgm:pt>
    <dgm:pt modelId="{D73DD2B3-F2F7-4AA1-B80A-B115C2B0311F}" type="sibTrans" cxnId="{4D71E2F5-214D-44E8-9EF8-B34705F0C885}">
      <dgm:prSet/>
      <dgm:spPr/>
      <dgm:t>
        <a:bodyPr/>
        <a:lstStyle/>
        <a:p>
          <a:endParaRPr lang="uk-UA"/>
        </a:p>
      </dgm:t>
    </dgm:pt>
    <dgm:pt modelId="{0598C139-02CF-4266-94B7-DFC61618A89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sz="18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 тимчасових рекомендацій щодо організації протиепідемічних заходів у закладах дошкільної освіти на період карантину у зв'язку з поширенням коронавірусної хвороби (</a:t>
          </a:r>
          <a:r>
            <a:rPr lang="en-US" sz="18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COVID-19)</a:t>
          </a:r>
          <a:r>
            <a:rPr lang="uk-UA" sz="18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Розпорядження 32 від 18.05.2020</a:t>
          </a:r>
          <a:endParaRPr lang="uk-UA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528CB-D026-443A-BF59-B79CF9F1DD27}" type="parTrans" cxnId="{653358DA-7CE8-4B71-99D0-DCA10133692C}">
      <dgm:prSet/>
      <dgm:spPr/>
      <dgm:t>
        <a:bodyPr/>
        <a:lstStyle/>
        <a:p>
          <a:endParaRPr lang="uk-UA"/>
        </a:p>
      </dgm:t>
    </dgm:pt>
    <dgm:pt modelId="{F01F6A02-0D57-499A-9DAB-C389DE24B2E2}" type="sibTrans" cxnId="{653358DA-7CE8-4B71-99D0-DCA10133692C}">
      <dgm:prSet/>
      <dgm:spPr/>
      <dgm:t>
        <a:bodyPr/>
        <a:lstStyle/>
        <a:p>
          <a:endParaRPr lang="uk-UA"/>
        </a:p>
      </dgm:t>
    </dgm:pt>
    <dgm:pt modelId="{B6DAE414-3E48-4272-A3C9-4D0A1E7B241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uk-UA" sz="1800" b="1" i="0" u="none" strike="noStrike" normalizeH="0" baseline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Щодо організації роботи</a:t>
          </a:r>
          <a:br>
            <a:rPr kumimoji="0" lang="uk-UA" sz="1800" b="1" i="0" u="none" strike="noStrike" normalizeH="0" baseline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</a:br>
          <a:r>
            <a:rPr kumimoji="0" lang="uk-UA" sz="1800" b="1" i="0" u="none" strike="noStrike" normalizeH="0" baseline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закладів дошкільної освіти</a:t>
          </a:r>
          <a:br>
            <a:rPr kumimoji="0" lang="uk-UA" sz="1800" b="1" i="0" u="none" strike="noStrike" normalizeH="0" baseline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</a:br>
          <a:r>
            <a:rPr kumimoji="0" lang="uk-UA" sz="1800" b="1" i="0" u="none" strike="noStrike" normalizeH="0" baseline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під час карантину (26.05.2020)</a:t>
          </a:r>
          <a:endParaRPr lang="uk-UA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883FCE-5639-44A4-AAD4-A0F58AD2755D}" type="parTrans" cxnId="{5DB08A7C-049F-4520-ABB2-4385C5C30901}">
      <dgm:prSet/>
      <dgm:spPr/>
      <dgm:t>
        <a:bodyPr/>
        <a:lstStyle/>
        <a:p>
          <a:endParaRPr lang="uk-UA"/>
        </a:p>
      </dgm:t>
    </dgm:pt>
    <dgm:pt modelId="{973945C8-B706-41A8-9424-3CB0EF146EB3}" type="sibTrans" cxnId="{5DB08A7C-049F-4520-ABB2-4385C5C30901}">
      <dgm:prSet/>
      <dgm:spPr/>
      <dgm:t>
        <a:bodyPr/>
        <a:lstStyle/>
        <a:p>
          <a:endParaRPr lang="uk-UA"/>
        </a:p>
      </dgm:t>
    </dgm:pt>
    <dgm:pt modelId="{0D691192-4DF8-47C3-A285-DB950E3BA553}" type="pres">
      <dgm:prSet presAssocID="{59734B61-B28D-4DAD-89DD-2CB1E2D67070}" presName="linearFlow" presStyleCnt="0">
        <dgm:presLayoutVars>
          <dgm:dir/>
          <dgm:resizeHandles val="exact"/>
        </dgm:presLayoutVars>
      </dgm:prSet>
      <dgm:spPr/>
    </dgm:pt>
    <dgm:pt modelId="{7DE411A5-0B9A-4D2F-AE15-39337DF745C4}" type="pres">
      <dgm:prSet presAssocID="{B6DAE414-3E48-4272-A3C9-4D0A1E7B2415}" presName="comp" presStyleCnt="0"/>
      <dgm:spPr/>
    </dgm:pt>
    <dgm:pt modelId="{62B1B4CE-50B2-4DFA-AB6B-A40ED05CA015}" type="pres">
      <dgm:prSet presAssocID="{B6DAE414-3E48-4272-A3C9-4D0A1E7B2415}" presName="rect2" presStyleLbl="node1" presStyleIdx="0" presStyleCnt="3">
        <dgm:presLayoutVars>
          <dgm:bulletEnabled val="1"/>
        </dgm:presLayoutVars>
      </dgm:prSet>
      <dgm:spPr/>
    </dgm:pt>
    <dgm:pt modelId="{A34F10D3-3243-42B8-9C07-513F94CCF127}" type="pres">
      <dgm:prSet presAssocID="{B6DAE414-3E48-4272-A3C9-4D0A1E7B2415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D0E297A-4E57-42D8-8EC6-6F353C8B3DBF}" type="pres">
      <dgm:prSet presAssocID="{973945C8-B706-41A8-9424-3CB0EF146EB3}" presName="sibTrans" presStyleCnt="0"/>
      <dgm:spPr/>
    </dgm:pt>
    <dgm:pt modelId="{7EB1A7C3-1CA3-4E3A-A841-CB27829CA7F2}" type="pres">
      <dgm:prSet presAssocID="{6C5084EF-DCE6-4C79-8B79-1396781185B3}" presName="comp" presStyleCnt="0"/>
      <dgm:spPr/>
    </dgm:pt>
    <dgm:pt modelId="{AC0C7197-28A1-4244-9CFC-F095C30E296D}" type="pres">
      <dgm:prSet presAssocID="{6C5084EF-DCE6-4C79-8B79-1396781185B3}" presName="rect2" presStyleLbl="node1" presStyleIdx="1" presStyleCnt="3" custScaleX="137702">
        <dgm:presLayoutVars>
          <dgm:bulletEnabled val="1"/>
        </dgm:presLayoutVars>
      </dgm:prSet>
      <dgm:spPr/>
    </dgm:pt>
    <dgm:pt modelId="{A121E217-2F6A-4E38-9DB6-9769538AABFE}" type="pres">
      <dgm:prSet presAssocID="{6C5084EF-DCE6-4C79-8B79-1396781185B3}" presName="rect1" presStyleLbl="lnNode1" presStyleIdx="1" presStyleCnt="3" custLinFactNeighborX="36622" custLinFactNeighborY="205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A52945A-4602-439E-B8D3-1010217459AB}" type="pres">
      <dgm:prSet presAssocID="{D73DD2B3-F2F7-4AA1-B80A-B115C2B0311F}" presName="sibTrans" presStyleCnt="0"/>
      <dgm:spPr/>
    </dgm:pt>
    <dgm:pt modelId="{F1F5028F-A1FB-4E28-BCF6-39312C4A1B2D}" type="pres">
      <dgm:prSet presAssocID="{0598C139-02CF-4266-94B7-DFC61618A89E}" presName="comp" presStyleCnt="0"/>
      <dgm:spPr/>
    </dgm:pt>
    <dgm:pt modelId="{08BE3EB9-909F-4D40-9B52-17CDED0E3E91}" type="pres">
      <dgm:prSet presAssocID="{0598C139-02CF-4266-94B7-DFC61618A89E}" presName="rect2" presStyleLbl="node1" presStyleIdx="2" presStyleCnt="3" custScaleX="151647">
        <dgm:presLayoutVars>
          <dgm:bulletEnabled val="1"/>
        </dgm:presLayoutVars>
      </dgm:prSet>
      <dgm:spPr/>
    </dgm:pt>
    <dgm:pt modelId="{04C2435B-223F-4154-970E-2D99A36D7A32}" type="pres">
      <dgm:prSet presAssocID="{0598C139-02CF-4266-94B7-DFC61618A89E}" presName="rect1" presStyleLbl="lnNode1" presStyleIdx="2" presStyleCnt="3" custLinFactNeighborX="-43239" custLinFactNeighborY="1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</dgm:ptLst>
  <dgm:cxnLst>
    <dgm:cxn modelId="{DDF97816-6D31-413D-8C9F-22CB9564F858}" type="presOf" srcId="{B6DAE414-3E48-4272-A3C9-4D0A1E7B2415}" destId="{62B1B4CE-50B2-4DFA-AB6B-A40ED05CA015}" srcOrd="0" destOrd="0" presId="urn:microsoft.com/office/officeart/2008/layout/AlternatingPictureBlocks"/>
    <dgm:cxn modelId="{856F2520-B839-4ADC-A96D-2BA86DE1C0E2}" type="presOf" srcId="{0598C139-02CF-4266-94B7-DFC61618A89E}" destId="{08BE3EB9-909F-4D40-9B52-17CDED0E3E91}" srcOrd="0" destOrd="0" presId="urn:microsoft.com/office/officeart/2008/layout/AlternatingPictureBlocks"/>
    <dgm:cxn modelId="{5DB08A7C-049F-4520-ABB2-4385C5C30901}" srcId="{59734B61-B28D-4DAD-89DD-2CB1E2D67070}" destId="{B6DAE414-3E48-4272-A3C9-4D0A1E7B2415}" srcOrd="0" destOrd="0" parTransId="{8D883FCE-5639-44A4-AAD4-A0F58AD2755D}" sibTransId="{973945C8-B706-41A8-9424-3CB0EF146EB3}"/>
    <dgm:cxn modelId="{9BC73CCD-830F-49F7-A181-600482CD5DB6}" type="presOf" srcId="{6C5084EF-DCE6-4C79-8B79-1396781185B3}" destId="{AC0C7197-28A1-4244-9CFC-F095C30E296D}" srcOrd="0" destOrd="0" presId="urn:microsoft.com/office/officeart/2008/layout/AlternatingPictureBlocks"/>
    <dgm:cxn modelId="{653358DA-7CE8-4B71-99D0-DCA10133692C}" srcId="{59734B61-B28D-4DAD-89DD-2CB1E2D67070}" destId="{0598C139-02CF-4266-94B7-DFC61618A89E}" srcOrd="2" destOrd="0" parTransId="{C33528CB-D026-443A-BF59-B79CF9F1DD27}" sibTransId="{F01F6A02-0D57-499A-9DAB-C389DE24B2E2}"/>
    <dgm:cxn modelId="{4B44ECEC-5065-4873-AC3A-119C684BB94E}" type="presOf" srcId="{59734B61-B28D-4DAD-89DD-2CB1E2D67070}" destId="{0D691192-4DF8-47C3-A285-DB950E3BA553}" srcOrd="0" destOrd="0" presId="urn:microsoft.com/office/officeart/2008/layout/AlternatingPictureBlocks"/>
    <dgm:cxn modelId="{4D71E2F5-214D-44E8-9EF8-B34705F0C885}" srcId="{59734B61-B28D-4DAD-89DD-2CB1E2D67070}" destId="{6C5084EF-DCE6-4C79-8B79-1396781185B3}" srcOrd="1" destOrd="0" parTransId="{51CFEB3E-3760-4205-BF94-5CDBA879FD3E}" sibTransId="{D73DD2B3-F2F7-4AA1-B80A-B115C2B0311F}"/>
    <dgm:cxn modelId="{9E592D50-64F7-49A9-A2F9-5BC3ED56E8F6}" type="presParOf" srcId="{0D691192-4DF8-47C3-A285-DB950E3BA553}" destId="{7DE411A5-0B9A-4D2F-AE15-39337DF745C4}" srcOrd="0" destOrd="0" presId="urn:microsoft.com/office/officeart/2008/layout/AlternatingPictureBlocks"/>
    <dgm:cxn modelId="{E3898F6D-C0B7-4A92-B83E-C68645E9B28E}" type="presParOf" srcId="{7DE411A5-0B9A-4D2F-AE15-39337DF745C4}" destId="{62B1B4CE-50B2-4DFA-AB6B-A40ED05CA015}" srcOrd="0" destOrd="0" presId="urn:microsoft.com/office/officeart/2008/layout/AlternatingPictureBlocks"/>
    <dgm:cxn modelId="{43777292-970B-4C6F-9F72-78B83EAC1DC8}" type="presParOf" srcId="{7DE411A5-0B9A-4D2F-AE15-39337DF745C4}" destId="{A34F10D3-3243-42B8-9C07-513F94CCF127}" srcOrd="1" destOrd="0" presId="urn:microsoft.com/office/officeart/2008/layout/AlternatingPictureBlocks"/>
    <dgm:cxn modelId="{B044925D-1DE7-4023-89F1-357EE46D8195}" type="presParOf" srcId="{0D691192-4DF8-47C3-A285-DB950E3BA553}" destId="{BD0E297A-4E57-42D8-8EC6-6F353C8B3DBF}" srcOrd="1" destOrd="0" presId="urn:microsoft.com/office/officeart/2008/layout/AlternatingPictureBlocks"/>
    <dgm:cxn modelId="{EBFB3F8B-DA3A-4ADC-BEAE-B5C7F2EDD8F3}" type="presParOf" srcId="{0D691192-4DF8-47C3-A285-DB950E3BA553}" destId="{7EB1A7C3-1CA3-4E3A-A841-CB27829CA7F2}" srcOrd="2" destOrd="0" presId="urn:microsoft.com/office/officeart/2008/layout/AlternatingPictureBlocks"/>
    <dgm:cxn modelId="{36CA542D-6CAE-495B-B81A-73D5A56442E5}" type="presParOf" srcId="{7EB1A7C3-1CA3-4E3A-A841-CB27829CA7F2}" destId="{AC0C7197-28A1-4244-9CFC-F095C30E296D}" srcOrd="0" destOrd="0" presId="urn:microsoft.com/office/officeart/2008/layout/AlternatingPictureBlocks"/>
    <dgm:cxn modelId="{391F8D9F-FAC4-4438-93E6-0101274EBC29}" type="presParOf" srcId="{7EB1A7C3-1CA3-4E3A-A841-CB27829CA7F2}" destId="{A121E217-2F6A-4E38-9DB6-9769538AABFE}" srcOrd="1" destOrd="0" presId="urn:microsoft.com/office/officeart/2008/layout/AlternatingPictureBlocks"/>
    <dgm:cxn modelId="{26D8011A-BE88-4912-B061-4A4C2FF2DBDE}" type="presParOf" srcId="{0D691192-4DF8-47C3-A285-DB950E3BA553}" destId="{AA52945A-4602-439E-B8D3-1010217459AB}" srcOrd="3" destOrd="0" presId="urn:microsoft.com/office/officeart/2008/layout/AlternatingPictureBlocks"/>
    <dgm:cxn modelId="{E51FDE31-5217-4E51-AD43-2D4CCD22A263}" type="presParOf" srcId="{0D691192-4DF8-47C3-A285-DB950E3BA553}" destId="{F1F5028F-A1FB-4E28-BCF6-39312C4A1B2D}" srcOrd="4" destOrd="0" presId="urn:microsoft.com/office/officeart/2008/layout/AlternatingPictureBlocks"/>
    <dgm:cxn modelId="{E37DFF7B-11A2-4BC7-A9B8-F854828E6BD5}" type="presParOf" srcId="{F1F5028F-A1FB-4E28-BCF6-39312C4A1B2D}" destId="{08BE3EB9-909F-4D40-9B52-17CDED0E3E91}" srcOrd="0" destOrd="0" presId="urn:microsoft.com/office/officeart/2008/layout/AlternatingPictureBlocks"/>
    <dgm:cxn modelId="{C411A39D-BEE1-4A39-B300-7182D8320F77}" type="presParOf" srcId="{F1F5028F-A1FB-4E28-BCF6-39312C4A1B2D}" destId="{04C2435B-223F-4154-970E-2D99A36D7A3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FEDA5-2C73-4D9D-920B-812C83CEBEA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45BC65-7F29-4644-8A05-164429F9CB2C}">
      <dgm:prSet phldrT="[Текст]"/>
      <dgm:spPr/>
      <dgm:t>
        <a:bodyPr/>
        <a:lstStyle/>
        <a:p>
          <a:r>
            <a:rPr lang="uk-UA" dirty="0"/>
            <a:t>Навчальний рік у ЗДО </a:t>
          </a:r>
          <a:endParaRPr lang="ru-RU" dirty="0"/>
        </a:p>
      </dgm:t>
    </dgm:pt>
    <dgm:pt modelId="{D15C716B-3BC0-423D-ABAC-53396A67BE24}" type="parTrans" cxnId="{17CA9036-58E7-4764-8DE2-0A44F3AD04E2}">
      <dgm:prSet/>
      <dgm:spPr/>
      <dgm:t>
        <a:bodyPr/>
        <a:lstStyle/>
        <a:p>
          <a:endParaRPr lang="ru-RU"/>
        </a:p>
      </dgm:t>
    </dgm:pt>
    <dgm:pt modelId="{9FAE4617-2406-4790-B40A-AAF0A37B6052}" type="sibTrans" cxnId="{17CA9036-58E7-4764-8DE2-0A44F3AD04E2}">
      <dgm:prSet/>
      <dgm:spPr/>
      <dgm:t>
        <a:bodyPr/>
        <a:lstStyle/>
        <a:p>
          <a:endParaRPr lang="ru-RU"/>
        </a:p>
      </dgm:t>
    </dgm:pt>
    <dgm:pt modelId="{00E252C0-8F25-4056-A7DF-39C8A3C15855}">
      <dgm:prSet phldrT="[Текст]"/>
      <dgm:spPr>
        <a:solidFill>
          <a:schemeClr val="tx2">
            <a:lumMod val="75000"/>
            <a:alpha val="9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b="1" dirty="0">
              <a:solidFill>
                <a:schemeClr val="bg1"/>
              </a:solidFill>
            </a:rPr>
            <a:t>закінчується 31 травня</a:t>
          </a:r>
          <a:endParaRPr lang="ru-RU" b="1" dirty="0">
            <a:solidFill>
              <a:schemeClr val="bg1"/>
            </a:solidFill>
          </a:endParaRPr>
        </a:p>
      </dgm:t>
    </dgm:pt>
    <dgm:pt modelId="{059FC00C-2DD5-4C90-876F-EC79A00FBE1F}" type="parTrans" cxnId="{B9108800-BBF1-40FC-A388-F2C9363DDF9E}">
      <dgm:prSet/>
      <dgm:spPr/>
      <dgm:t>
        <a:bodyPr/>
        <a:lstStyle/>
        <a:p>
          <a:endParaRPr lang="ru-RU"/>
        </a:p>
      </dgm:t>
    </dgm:pt>
    <dgm:pt modelId="{D1D12191-F3CC-4DA4-AEC2-BC72416EE757}" type="sibTrans" cxnId="{B9108800-BBF1-40FC-A388-F2C9363DDF9E}">
      <dgm:prSet/>
      <dgm:spPr/>
      <dgm:t>
        <a:bodyPr/>
        <a:lstStyle/>
        <a:p>
          <a:endParaRPr lang="ru-RU"/>
        </a:p>
      </dgm:t>
    </dgm:pt>
    <dgm:pt modelId="{BD617492-A610-4EAE-AB95-82124C17197F}">
      <dgm:prSet phldrT="[Текст]"/>
      <dgm:spPr/>
      <dgm:t>
        <a:bodyPr/>
        <a:lstStyle/>
        <a:p>
          <a:r>
            <a:rPr lang="uk-UA" dirty="0"/>
            <a:t>Оздоровчий період</a:t>
          </a:r>
          <a:endParaRPr lang="ru-RU" dirty="0"/>
        </a:p>
      </dgm:t>
    </dgm:pt>
    <dgm:pt modelId="{E095198D-3E40-4410-8DD3-9C233D0103E0}" type="parTrans" cxnId="{4DAA52D2-A2F1-441E-AB96-8E7DB763DD1B}">
      <dgm:prSet/>
      <dgm:spPr/>
      <dgm:t>
        <a:bodyPr/>
        <a:lstStyle/>
        <a:p>
          <a:endParaRPr lang="ru-RU"/>
        </a:p>
      </dgm:t>
    </dgm:pt>
    <dgm:pt modelId="{5F208447-E494-4A15-8DE0-5E63475AD974}" type="sibTrans" cxnId="{4DAA52D2-A2F1-441E-AB96-8E7DB763DD1B}">
      <dgm:prSet/>
      <dgm:spPr/>
      <dgm:t>
        <a:bodyPr/>
        <a:lstStyle/>
        <a:p>
          <a:endParaRPr lang="ru-RU"/>
        </a:p>
      </dgm:t>
    </dgm:pt>
    <dgm:pt modelId="{DE3F72BC-1F7B-43EF-BEAE-E1A365E2AD99}">
      <dgm:prSet phldrT="[Текст]"/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uk-UA" dirty="0">
              <a:solidFill>
                <a:schemeClr val="bg1"/>
              </a:solidFill>
            </a:rPr>
            <a:t>тривалість: з 1 червня по 31 серпня</a:t>
          </a:r>
          <a:endParaRPr lang="ru-RU" dirty="0">
            <a:solidFill>
              <a:schemeClr val="bg1"/>
            </a:solidFill>
          </a:endParaRPr>
        </a:p>
      </dgm:t>
    </dgm:pt>
    <dgm:pt modelId="{56A7C81B-B701-4298-A824-FE9DB54620B6}" type="parTrans" cxnId="{3CFFFC41-AABD-4C4F-8AAA-69F887A7610B}">
      <dgm:prSet/>
      <dgm:spPr/>
      <dgm:t>
        <a:bodyPr/>
        <a:lstStyle/>
        <a:p>
          <a:endParaRPr lang="ru-RU"/>
        </a:p>
      </dgm:t>
    </dgm:pt>
    <dgm:pt modelId="{A6DFBB88-98F4-4B5C-9EB4-9E9E95ABB661}" type="sibTrans" cxnId="{3CFFFC41-AABD-4C4F-8AAA-69F887A7610B}">
      <dgm:prSet/>
      <dgm:spPr/>
      <dgm:t>
        <a:bodyPr/>
        <a:lstStyle/>
        <a:p>
          <a:endParaRPr lang="ru-RU"/>
        </a:p>
      </dgm:t>
    </dgm:pt>
    <dgm:pt modelId="{9951F213-F6CE-4CE0-986A-1A8D3F4F8F5D}" type="pres">
      <dgm:prSet presAssocID="{508FEDA5-2C73-4D9D-920B-812C83CEBEA0}" presName="Name0" presStyleCnt="0">
        <dgm:presLayoutVars>
          <dgm:dir/>
          <dgm:animLvl val="lvl"/>
          <dgm:resizeHandles/>
        </dgm:presLayoutVars>
      </dgm:prSet>
      <dgm:spPr/>
    </dgm:pt>
    <dgm:pt modelId="{4EB915EA-EEDF-4B02-A854-99EF5310F656}" type="pres">
      <dgm:prSet presAssocID="{8945BC65-7F29-4644-8A05-164429F9CB2C}" presName="linNode" presStyleCnt="0"/>
      <dgm:spPr/>
    </dgm:pt>
    <dgm:pt modelId="{112BAD3E-A58E-440E-9239-CCAB12092457}" type="pres">
      <dgm:prSet presAssocID="{8945BC65-7F29-4644-8A05-164429F9CB2C}" presName="parentShp" presStyleLbl="node1" presStyleIdx="0" presStyleCnt="2">
        <dgm:presLayoutVars>
          <dgm:bulletEnabled val="1"/>
        </dgm:presLayoutVars>
      </dgm:prSet>
      <dgm:spPr/>
    </dgm:pt>
    <dgm:pt modelId="{A4D429B0-201B-4E31-A41A-E699B95A9DB9}" type="pres">
      <dgm:prSet presAssocID="{8945BC65-7F29-4644-8A05-164429F9CB2C}" presName="childShp" presStyleLbl="bgAccFollowNode1" presStyleIdx="0" presStyleCnt="2" custLinFactNeighborX="938" custLinFactNeighborY="-2040">
        <dgm:presLayoutVars>
          <dgm:bulletEnabled val="1"/>
        </dgm:presLayoutVars>
      </dgm:prSet>
      <dgm:spPr/>
    </dgm:pt>
    <dgm:pt modelId="{DFB19508-E6F3-458D-9404-05FF98A7815E}" type="pres">
      <dgm:prSet presAssocID="{9FAE4617-2406-4790-B40A-AAF0A37B6052}" presName="spacing" presStyleCnt="0"/>
      <dgm:spPr/>
    </dgm:pt>
    <dgm:pt modelId="{2C206F59-9473-4FAD-A412-ED1F831FBB96}" type="pres">
      <dgm:prSet presAssocID="{BD617492-A610-4EAE-AB95-82124C17197F}" presName="linNode" presStyleCnt="0"/>
      <dgm:spPr/>
    </dgm:pt>
    <dgm:pt modelId="{28FA9EDA-5B73-481F-B5E8-150800E73DAC}" type="pres">
      <dgm:prSet presAssocID="{BD617492-A610-4EAE-AB95-82124C17197F}" presName="parentShp" presStyleLbl="node1" presStyleIdx="1" presStyleCnt="2">
        <dgm:presLayoutVars>
          <dgm:bulletEnabled val="1"/>
        </dgm:presLayoutVars>
      </dgm:prSet>
      <dgm:spPr/>
    </dgm:pt>
    <dgm:pt modelId="{C87F88A2-D4F8-457F-BED5-5ECECB832644}" type="pres">
      <dgm:prSet presAssocID="{BD617492-A610-4EAE-AB95-82124C17197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9108800-BBF1-40FC-A388-F2C9363DDF9E}" srcId="{8945BC65-7F29-4644-8A05-164429F9CB2C}" destId="{00E252C0-8F25-4056-A7DF-39C8A3C15855}" srcOrd="0" destOrd="0" parTransId="{059FC00C-2DD5-4C90-876F-EC79A00FBE1F}" sibTransId="{D1D12191-F3CC-4DA4-AEC2-BC72416EE757}"/>
    <dgm:cxn modelId="{17CA9036-58E7-4764-8DE2-0A44F3AD04E2}" srcId="{508FEDA5-2C73-4D9D-920B-812C83CEBEA0}" destId="{8945BC65-7F29-4644-8A05-164429F9CB2C}" srcOrd="0" destOrd="0" parTransId="{D15C716B-3BC0-423D-ABAC-53396A67BE24}" sibTransId="{9FAE4617-2406-4790-B40A-AAF0A37B6052}"/>
    <dgm:cxn modelId="{2DADB63B-85C7-4B5E-8626-F0BC9828FB53}" type="presOf" srcId="{8945BC65-7F29-4644-8A05-164429F9CB2C}" destId="{112BAD3E-A58E-440E-9239-CCAB12092457}" srcOrd="0" destOrd="0" presId="urn:microsoft.com/office/officeart/2005/8/layout/vList6"/>
    <dgm:cxn modelId="{3CFFFC41-AABD-4C4F-8AAA-69F887A7610B}" srcId="{BD617492-A610-4EAE-AB95-82124C17197F}" destId="{DE3F72BC-1F7B-43EF-BEAE-E1A365E2AD99}" srcOrd="0" destOrd="0" parTransId="{56A7C81B-B701-4298-A824-FE9DB54620B6}" sibTransId="{A6DFBB88-98F4-4B5C-9EB4-9E9E95ABB661}"/>
    <dgm:cxn modelId="{81584364-B0AC-4E3C-BD5E-F1455B7D1841}" type="presOf" srcId="{00E252C0-8F25-4056-A7DF-39C8A3C15855}" destId="{A4D429B0-201B-4E31-A41A-E699B95A9DB9}" srcOrd="0" destOrd="0" presId="urn:microsoft.com/office/officeart/2005/8/layout/vList6"/>
    <dgm:cxn modelId="{A3CEB0B8-FE86-432A-B527-7A9345986BCE}" type="presOf" srcId="{BD617492-A610-4EAE-AB95-82124C17197F}" destId="{28FA9EDA-5B73-481F-B5E8-150800E73DAC}" srcOrd="0" destOrd="0" presId="urn:microsoft.com/office/officeart/2005/8/layout/vList6"/>
    <dgm:cxn modelId="{4DAA52D2-A2F1-441E-AB96-8E7DB763DD1B}" srcId="{508FEDA5-2C73-4D9D-920B-812C83CEBEA0}" destId="{BD617492-A610-4EAE-AB95-82124C17197F}" srcOrd="1" destOrd="0" parTransId="{E095198D-3E40-4410-8DD3-9C233D0103E0}" sibTransId="{5F208447-E494-4A15-8DE0-5E63475AD974}"/>
    <dgm:cxn modelId="{45F747DF-41D7-442B-935F-7D1BAE29948E}" type="presOf" srcId="{DE3F72BC-1F7B-43EF-BEAE-E1A365E2AD99}" destId="{C87F88A2-D4F8-457F-BED5-5ECECB832644}" srcOrd="0" destOrd="0" presId="urn:microsoft.com/office/officeart/2005/8/layout/vList6"/>
    <dgm:cxn modelId="{F1B932FC-369A-4CE7-A8DF-8B0D7262DB57}" type="presOf" srcId="{508FEDA5-2C73-4D9D-920B-812C83CEBEA0}" destId="{9951F213-F6CE-4CE0-986A-1A8D3F4F8F5D}" srcOrd="0" destOrd="0" presId="urn:microsoft.com/office/officeart/2005/8/layout/vList6"/>
    <dgm:cxn modelId="{65D0BA21-CC88-4538-BF94-F0A2C74B1D7E}" type="presParOf" srcId="{9951F213-F6CE-4CE0-986A-1A8D3F4F8F5D}" destId="{4EB915EA-EEDF-4B02-A854-99EF5310F656}" srcOrd="0" destOrd="0" presId="urn:microsoft.com/office/officeart/2005/8/layout/vList6"/>
    <dgm:cxn modelId="{92780A0B-2B13-4E65-B6D7-817A3521C11D}" type="presParOf" srcId="{4EB915EA-EEDF-4B02-A854-99EF5310F656}" destId="{112BAD3E-A58E-440E-9239-CCAB12092457}" srcOrd="0" destOrd="0" presId="urn:microsoft.com/office/officeart/2005/8/layout/vList6"/>
    <dgm:cxn modelId="{4809F0C7-BA85-462C-9BCF-921E4A22687B}" type="presParOf" srcId="{4EB915EA-EEDF-4B02-A854-99EF5310F656}" destId="{A4D429B0-201B-4E31-A41A-E699B95A9DB9}" srcOrd="1" destOrd="0" presId="urn:microsoft.com/office/officeart/2005/8/layout/vList6"/>
    <dgm:cxn modelId="{3A14C64B-477D-45AC-8B7E-2F4FFF11754F}" type="presParOf" srcId="{9951F213-F6CE-4CE0-986A-1A8D3F4F8F5D}" destId="{DFB19508-E6F3-458D-9404-05FF98A7815E}" srcOrd="1" destOrd="0" presId="urn:microsoft.com/office/officeart/2005/8/layout/vList6"/>
    <dgm:cxn modelId="{FCDE532E-F4BA-4B24-970E-F616F3ECC7B2}" type="presParOf" srcId="{9951F213-F6CE-4CE0-986A-1A8D3F4F8F5D}" destId="{2C206F59-9473-4FAD-A412-ED1F831FBB96}" srcOrd="2" destOrd="0" presId="urn:microsoft.com/office/officeart/2005/8/layout/vList6"/>
    <dgm:cxn modelId="{69C4D3B9-3C62-44FA-9823-65B2A767F8E7}" type="presParOf" srcId="{2C206F59-9473-4FAD-A412-ED1F831FBB96}" destId="{28FA9EDA-5B73-481F-B5E8-150800E73DAC}" srcOrd="0" destOrd="0" presId="urn:microsoft.com/office/officeart/2005/8/layout/vList6"/>
    <dgm:cxn modelId="{8B104395-0512-489E-B747-68A80FCF1F32}" type="presParOf" srcId="{2C206F59-9473-4FAD-A412-ED1F831FBB96}" destId="{C87F88A2-D4F8-457F-BED5-5ECECB83264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F8065A-1017-4941-90AD-6142F3F420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7BF70-3FB5-43C9-A00D-8A0B702CE7F4}">
      <dgm:prSet phldrT="[Текст]" custT="1"/>
      <dgm:spPr>
        <a:solidFill>
          <a:srgbClr val="D87A34"/>
        </a:solidFill>
      </dgm:spPr>
      <dgm:t>
        <a:bodyPr/>
        <a:lstStyle/>
        <a:p>
          <a:r>
            <a: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Внесення (за потреби ) змін та доповнень у план 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A5A7B-1162-4551-8BE1-0FD89E30EDAE}" type="parTrans" cxnId="{7F6D16E3-58CA-43BC-975B-8A4C536D89AD}">
      <dgm:prSet/>
      <dgm:spPr/>
      <dgm:t>
        <a:bodyPr/>
        <a:lstStyle/>
        <a:p>
          <a:endParaRPr lang="ru-RU"/>
        </a:p>
      </dgm:t>
    </dgm:pt>
    <dgm:pt modelId="{34C212BD-E178-4F34-823A-E7963E38F58A}" type="sibTrans" cxnId="{7F6D16E3-58CA-43BC-975B-8A4C536D89AD}">
      <dgm:prSet/>
      <dgm:spPr/>
      <dgm:t>
        <a:bodyPr/>
        <a:lstStyle/>
        <a:p>
          <a:endParaRPr lang="ru-RU"/>
        </a:p>
      </dgm:t>
    </dgm:pt>
    <dgm:pt modelId="{2C43382A-D0CC-472C-9445-8E02F057DEA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Обговорення змін та доповнень внесених у план роботи на засіданні педагогічної ради 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6FE86-EE5D-4781-9352-02A0A35C8938}" type="parTrans" cxnId="{AF142A7F-0E7C-40AD-BC4D-A4B0A506C0B0}">
      <dgm:prSet/>
      <dgm:spPr/>
      <dgm:t>
        <a:bodyPr/>
        <a:lstStyle/>
        <a:p>
          <a:endParaRPr lang="ru-RU"/>
        </a:p>
      </dgm:t>
    </dgm:pt>
    <dgm:pt modelId="{168F7EE6-32B4-4C3F-9E23-9CA8FEEE877C}" type="sibTrans" cxnId="{AF142A7F-0E7C-40AD-BC4D-A4B0A506C0B0}">
      <dgm:prSet/>
      <dgm:spPr/>
      <dgm:t>
        <a:bodyPr/>
        <a:lstStyle/>
        <a:p>
          <a:endParaRPr lang="ru-RU"/>
        </a:p>
      </dgm:t>
    </dgm:pt>
    <dgm:pt modelId="{CD6E492B-4A1A-47F8-9E1D-A2B05FBB9A5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Доведення до відома колективу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7DE41-5380-4B18-9E3B-B73022B3306A}" type="parTrans" cxnId="{E118F293-6D67-4125-8F26-4720589AE33A}">
      <dgm:prSet/>
      <dgm:spPr/>
      <dgm:t>
        <a:bodyPr/>
        <a:lstStyle/>
        <a:p>
          <a:endParaRPr lang="ru-RU"/>
        </a:p>
      </dgm:t>
    </dgm:pt>
    <dgm:pt modelId="{751E6508-D0D8-473C-9506-4BEF0CFCB663}" type="sibTrans" cxnId="{E118F293-6D67-4125-8F26-4720589AE33A}">
      <dgm:prSet/>
      <dgm:spPr/>
      <dgm:t>
        <a:bodyPr/>
        <a:lstStyle/>
        <a:p>
          <a:endParaRPr lang="ru-RU"/>
        </a:p>
      </dgm:t>
    </dgm:pt>
    <dgm:pt modelId="{C6E632E3-27B9-4BA6-BE9E-2449357CE356}" type="pres">
      <dgm:prSet presAssocID="{7EF8065A-1017-4941-90AD-6142F3F42033}" presName="linear" presStyleCnt="0">
        <dgm:presLayoutVars>
          <dgm:dir/>
          <dgm:animLvl val="lvl"/>
          <dgm:resizeHandles val="exact"/>
        </dgm:presLayoutVars>
      </dgm:prSet>
      <dgm:spPr/>
    </dgm:pt>
    <dgm:pt modelId="{A6812A12-8987-4370-856A-1C5F01138D8C}" type="pres">
      <dgm:prSet presAssocID="{D2D7BF70-3FB5-43C9-A00D-8A0B702CE7F4}" presName="parentLin" presStyleCnt="0"/>
      <dgm:spPr/>
    </dgm:pt>
    <dgm:pt modelId="{45C5BD73-7498-4978-A454-0AE04439350B}" type="pres">
      <dgm:prSet presAssocID="{D2D7BF70-3FB5-43C9-A00D-8A0B702CE7F4}" presName="parentLeftMargin" presStyleLbl="node1" presStyleIdx="0" presStyleCnt="3"/>
      <dgm:spPr/>
    </dgm:pt>
    <dgm:pt modelId="{9E92E9A1-F4F2-43DD-9093-B9F95CFD949D}" type="pres">
      <dgm:prSet presAssocID="{D2D7BF70-3FB5-43C9-A00D-8A0B702CE7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D6FCC7-7C0E-4063-A7F8-AE8B33B7D08D}" type="pres">
      <dgm:prSet presAssocID="{D2D7BF70-3FB5-43C9-A00D-8A0B702CE7F4}" presName="negativeSpace" presStyleCnt="0"/>
      <dgm:spPr/>
    </dgm:pt>
    <dgm:pt modelId="{8A77E981-DC6E-4A17-BACC-DF56CE211957}" type="pres">
      <dgm:prSet presAssocID="{D2D7BF70-3FB5-43C9-A00D-8A0B702CE7F4}" presName="childText" presStyleLbl="conFgAcc1" presStyleIdx="0" presStyleCnt="3">
        <dgm:presLayoutVars>
          <dgm:bulletEnabled val="1"/>
        </dgm:presLayoutVars>
      </dgm:prSet>
      <dgm:spPr/>
    </dgm:pt>
    <dgm:pt modelId="{A97FE60A-9F7B-4EB9-AB04-7677349E633C}" type="pres">
      <dgm:prSet presAssocID="{34C212BD-E178-4F34-823A-E7963E38F58A}" presName="spaceBetweenRectangles" presStyleCnt="0"/>
      <dgm:spPr/>
    </dgm:pt>
    <dgm:pt modelId="{5253BA8C-9094-436B-B9BE-569623FE7912}" type="pres">
      <dgm:prSet presAssocID="{2C43382A-D0CC-472C-9445-8E02F057DEA3}" presName="parentLin" presStyleCnt="0"/>
      <dgm:spPr/>
    </dgm:pt>
    <dgm:pt modelId="{F020A3C8-129D-4856-81CB-C3FDA0E8EEB4}" type="pres">
      <dgm:prSet presAssocID="{2C43382A-D0CC-472C-9445-8E02F057DEA3}" presName="parentLeftMargin" presStyleLbl="node1" presStyleIdx="0" presStyleCnt="3"/>
      <dgm:spPr/>
    </dgm:pt>
    <dgm:pt modelId="{542DC3AD-A05B-4B84-8CE6-FC86B2D8843F}" type="pres">
      <dgm:prSet presAssocID="{2C43382A-D0CC-472C-9445-8E02F057DE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E1AD67-8CB2-4A0F-BBF8-3858447E0A31}" type="pres">
      <dgm:prSet presAssocID="{2C43382A-D0CC-472C-9445-8E02F057DEA3}" presName="negativeSpace" presStyleCnt="0"/>
      <dgm:spPr/>
    </dgm:pt>
    <dgm:pt modelId="{201D6336-A8AD-4876-9CFF-50D5B9EAB15C}" type="pres">
      <dgm:prSet presAssocID="{2C43382A-D0CC-472C-9445-8E02F057DEA3}" presName="childText" presStyleLbl="conFgAcc1" presStyleIdx="1" presStyleCnt="3">
        <dgm:presLayoutVars>
          <dgm:bulletEnabled val="1"/>
        </dgm:presLayoutVars>
      </dgm:prSet>
      <dgm:spPr/>
    </dgm:pt>
    <dgm:pt modelId="{EE84D9CB-EB97-49B2-8ECF-3E3D2215BAF8}" type="pres">
      <dgm:prSet presAssocID="{168F7EE6-32B4-4C3F-9E23-9CA8FEEE877C}" presName="spaceBetweenRectangles" presStyleCnt="0"/>
      <dgm:spPr/>
    </dgm:pt>
    <dgm:pt modelId="{0B9D4F3C-343B-400F-865E-3756345033AA}" type="pres">
      <dgm:prSet presAssocID="{CD6E492B-4A1A-47F8-9E1D-A2B05FBB9A5D}" presName="parentLin" presStyleCnt="0"/>
      <dgm:spPr/>
    </dgm:pt>
    <dgm:pt modelId="{D6A479D3-0EED-4CF7-9071-8A7D7EEEF71A}" type="pres">
      <dgm:prSet presAssocID="{CD6E492B-4A1A-47F8-9E1D-A2B05FBB9A5D}" presName="parentLeftMargin" presStyleLbl="node1" presStyleIdx="1" presStyleCnt="3"/>
      <dgm:spPr/>
    </dgm:pt>
    <dgm:pt modelId="{4591A660-EE04-4A4A-8725-4B3C2AA5E442}" type="pres">
      <dgm:prSet presAssocID="{CD6E492B-4A1A-47F8-9E1D-A2B05FBB9A5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130C088-8FA6-4F64-B1F0-7C6EAAFCCC86}" type="pres">
      <dgm:prSet presAssocID="{CD6E492B-4A1A-47F8-9E1D-A2B05FBB9A5D}" presName="negativeSpace" presStyleCnt="0"/>
      <dgm:spPr/>
    </dgm:pt>
    <dgm:pt modelId="{F914EC9D-3C10-4A89-BD1D-90489243BA0B}" type="pres">
      <dgm:prSet presAssocID="{CD6E492B-4A1A-47F8-9E1D-A2B05FBB9A5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4C3CD31-3ED3-40B2-AC65-E12C6CF57F02}" type="presOf" srcId="{CD6E492B-4A1A-47F8-9E1D-A2B05FBB9A5D}" destId="{4591A660-EE04-4A4A-8725-4B3C2AA5E442}" srcOrd="1" destOrd="0" presId="urn:microsoft.com/office/officeart/2005/8/layout/list1"/>
    <dgm:cxn modelId="{84A8EE38-7D26-4A8A-8AD6-3674AB26C0BE}" type="presOf" srcId="{2C43382A-D0CC-472C-9445-8E02F057DEA3}" destId="{F020A3C8-129D-4856-81CB-C3FDA0E8EEB4}" srcOrd="0" destOrd="0" presId="urn:microsoft.com/office/officeart/2005/8/layout/list1"/>
    <dgm:cxn modelId="{76CF2E3A-A73D-46E9-BC2F-491F8BD1E042}" type="presOf" srcId="{D2D7BF70-3FB5-43C9-A00D-8A0B702CE7F4}" destId="{45C5BD73-7498-4978-A454-0AE04439350B}" srcOrd="0" destOrd="0" presId="urn:microsoft.com/office/officeart/2005/8/layout/list1"/>
    <dgm:cxn modelId="{BFB87B6A-8F3B-487F-B4D1-252E4686997F}" type="presOf" srcId="{D2D7BF70-3FB5-43C9-A00D-8A0B702CE7F4}" destId="{9E92E9A1-F4F2-43DD-9093-B9F95CFD949D}" srcOrd="1" destOrd="0" presId="urn:microsoft.com/office/officeart/2005/8/layout/list1"/>
    <dgm:cxn modelId="{AF142A7F-0E7C-40AD-BC4D-A4B0A506C0B0}" srcId="{7EF8065A-1017-4941-90AD-6142F3F42033}" destId="{2C43382A-D0CC-472C-9445-8E02F057DEA3}" srcOrd="1" destOrd="0" parTransId="{9CA6FE86-EE5D-4781-9352-02A0A35C8938}" sibTransId="{168F7EE6-32B4-4C3F-9E23-9CA8FEEE877C}"/>
    <dgm:cxn modelId="{1DC43987-7A51-4FBA-9870-11C7FB6E0484}" type="presOf" srcId="{7EF8065A-1017-4941-90AD-6142F3F42033}" destId="{C6E632E3-27B9-4BA6-BE9E-2449357CE356}" srcOrd="0" destOrd="0" presId="urn:microsoft.com/office/officeart/2005/8/layout/list1"/>
    <dgm:cxn modelId="{E118F293-6D67-4125-8F26-4720589AE33A}" srcId="{7EF8065A-1017-4941-90AD-6142F3F42033}" destId="{CD6E492B-4A1A-47F8-9E1D-A2B05FBB9A5D}" srcOrd="2" destOrd="0" parTransId="{DEF7DE41-5380-4B18-9E3B-B73022B3306A}" sibTransId="{751E6508-D0D8-473C-9506-4BEF0CFCB663}"/>
    <dgm:cxn modelId="{31ED24CC-47BE-4280-8613-EC3BCAF77836}" type="presOf" srcId="{CD6E492B-4A1A-47F8-9E1D-A2B05FBB9A5D}" destId="{D6A479D3-0EED-4CF7-9071-8A7D7EEEF71A}" srcOrd="0" destOrd="0" presId="urn:microsoft.com/office/officeart/2005/8/layout/list1"/>
    <dgm:cxn modelId="{8FD0CBCC-76CE-48DD-8130-58CD06284B35}" type="presOf" srcId="{2C43382A-D0CC-472C-9445-8E02F057DEA3}" destId="{542DC3AD-A05B-4B84-8CE6-FC86B2D8843F}" srcOrd="1" destOrd="0" presId="urn:microsoft.com/office/officeart/2005/8/layout/list1"/>
    <dgm:cxn modelId="{7F6D16E3-58CA-43BC-975B-8A4C536D89AD}" srcId="{7EF8065A-1017-4941-90AD-6142F3F42033}" destId="{D2D7BF70-3FB5-43C9-A00D-8A0B702CE7F4}" srcOrd="0" destOrd="0" parTransId="{CF2A5A7B-1162-4551-8BE1-0FD89E30EDAE}" sibTransId="{34C212BD-E178-4F34-823A-E7963E38F58A}"/>
    <dgm:cxn modelId="{056326E4-805B-4967-A3D0-D726F383CD6C}" type="presParOf" srcId="{C6E632E3-27B9-4BA6-BE9E-2449357CE356}" destId="{A6812A12-8987-4370-856A-1C5F01138D8C}" srcOrd="0" destOrd="0" presId="urn:microsoft.com/office/officeart/2005/8/layout/list1"/>
    <dgm:cxn modelId="{D1B713ED-0B52-470B-A012-3A374B114931}" type="presParOf" srcId="{A6812A12-8987-4370-856A-1C5F01138D8C}" destId="{45C5BD73-7498-4978-A454-0AE04439350B}" srcOrd="0" destOrd="0" presId="urn:microsoft.com/office/officeart/2005/8/layout/list1"/>
    <dgm:cxn modelId="{26C9C603-1CA6-4188-A487-838E7AC9FB62}" type="presParOf" srcId="{A6812A12-8987-4370-856A-1C5F01138D8C}" destId="{9E92E9A1-F4F2-43DD-9093-B9F95CFD949D}" srcOrd="1" destOrd="0" presId="urn:microsoft.com/office/officeart/2005/8/layout/list1"/>
    <dgm:cxn modelId="{25D1128C-A757-44B0-BA9D-2B9253FBEC85}" type="presParOf" srcId="{C6E632E3-27B9-4BA6-BE9E-2449357CE356}" destId="{85D6FCC7-7C0E-4063-A7F8-AE8B33B7D08D}" srcOrd="1" destOrd="0" presId="urn:microsoft.com/office/officeart/2005/8/layout/list1"/>
    <dgm:cxn modelId="{9CAB8184-BE2C-4A4B-BF6C-2AD5570293E1}" type="presParOf" srcId="{C6E632E3-27B9-4BA6-BE9E-2449357CE356}" destId="{8A77E981-DC6E-4A17-BACC-DF56CE211957}" srcOrd="2" destOrd="0" presId="urn:microsoft.com/office/officeart/2005/8/layout/list1"/>
    <dgm:cxn modelId="{0F5CB66C-FD12-4D10-842D-1A75A19D9820}" type="presParOf" srcId="{C6E632E3-27B9-4BA6-BE9E-2449357CE356}" destId="{A97FE60A-9F7B-4EB9-AB04-7677349E633C}" srcOrd="3" destOrd="0" presId="urn:microsoft.com/office/officeart/2005/8/layout/list1"/>
    <dgm:cxn modelId="{0F5AE6B2-CF6B-4F9F-BD48-9D5FF4EB3B5E}" type="presParOf" srcId="{C6E632E3-27B9-4BA6-BE9E-2449357CE356}" destId="{5253BA8C-9094-436B-B9BE-569623FE7912}" srcOrd="4" destOrd="0" presId="urn:microsoft.com/office/officeart/2005/8/layout/list1"/>
    <dgm:cxn modelId="{3B4C7017-5307-4CD2-B2E1-06F3358E753F}" type="presParOf" srcId="{5253BA8C-9094-436B-B9BE-569623FE7912}" destId="{F020A3C8-129D-4856-81CB-C3FDA0E8EEB4}" srcOrd="0" destOrd="0" presId="urn:microsoft.com/office/officeart/2005/8/layout/list1"/>
    <dgm:cxn modelId="{9639FA80-0A80-4BAC-A76E-7C4EC72B8C2F}" type="presParOf" srcId="{5253BA8C-9094-436B-B9BE-569623FE7912}" destId="{542DC3AD-A05B-4B84-8CE6-FC86B2D8843F}" srcOrd="1" destOrd="0" presId="urn:microsoft.com/office/officeart/2005/8/layout/list1"/>
    <dgm:cxn modelId="{71663487-1824-4F28-8626-22ADE92A2436}" type="presParOf" srcId="{C6E632E3-27B9-4BA6-BE9E-2449357CE356}" destId="{FDE1AD67-8CB2-4A0F-BBF8-3858447E0A31}" srcOrd="5" destOrd="0" presId="urn:microsoft.com/office/officeart/2005/8/layout/list1"/>
    <dgm:cxn modelId="{99CFA742-3B48-4C6F-A29C-5CCDEA1B1689}" type="presParOf" srcId="{C6E632E3-27B9-4BA6-BE9E-2449357CE356}" destId="{201D6336-A8AD-4876-9CFF-50D5B9EAB15C}" srcOrd="6" destOrd="0" presId="urn:microsoft.com/office/officeart/2005/8/layout/list1"/>
    <dgm:cxn modelId="{38B34ECF-0390-42EB-B771-E609C6E5B9C1}" type="presParOf" srcId="{C6E632E3-27B9-4BA6-BE9E-2449357CE356}" destId="{EE84D9CB-EB97-49B2-8ECF-3E3D2215BAF8}" srcOrd="7" destOrd="0" presId="urn:microsoft.com/office/officeart/2005/8/layout/list1"/>
    <dgm:cxn modelId="{59AFA01A-D983-4AF4-9070-CAB977659965}" type="presParOf" srcId="{C6E632E3-27B9-4BA6-BE9E-2449357CE356}" destId="{0B9D4F3C-343B-400F-865E-3756345033AA}" srcOrd="8" destOrd="0" presId="urn:microsoft.com/office/officeart/2005/8/layout/list1"/>
    <dgm:cxn modelId="{57843CF7-736F-4CB7-97B4-0307450411AA}" type="presParOf" srcId="{0B9D4F3C-343B-400F-865E-3756345033AA}" destId="{D6A479D3-0EED-4CF7-9071-8A7D7EEEF71A}" srcOrd="0" destOrd="0" presId="urn:microsoft.com/office/officeart/2005/8/layout/list1"/>
    <dgm:cxn modelId="{5BC06BCC-D021-4089-8281-8BE443ED59E4}" type="presParOf" srcId="{0B9D4F3C-343B-400F-865E-3756345033AA}" destId="{4591A660-EE04-4A4A-8725-4B3C2AA5E442}" srcOrd="1" destOrd="0" presId="urn:microsoft.com/office/officeart/2005/8/layout/list1"/>
    <dgm:cxn modelId="{D3C4AA5F-6BA3-4600-A374-81D1EE33331D}" type="presParOf" srcId="{C6E632E3-27B9-4BA6-BE9E-2449357CE356}" destId="{4130C088-8FA6-4F64-B1F0-7C6EAAFCCC86}" srcOrd="9" destOrd="0" presId="urn:microsoft.com/office/officeart/2005/8/layout/list1"/>
    <dgm:cxn modelId="{E8EF4C80-3381-48FC-ACC9-7C434F0942DE}" type="presParOf" srcId="{C6E632E3-27B9-4BA6-BE9E-2449357CE356}" destId="{F914EC9D-3C10-4A89-BD1D-90489243BA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116D89-3965-4FF6-9FA5-6F8837A24712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4647A680-5805-44B2-831D-0143473DE0E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 організації роботи з дітьми</a:t>
          </a:r>
        </a:p>
      </dgm:t>
    </dgm:pt>
    <dgm:pt modelId="{D87B7EAE-A224-457E-9F79-05DC0782FF28}" type="parTrans" cxnId="{47EF92A8-2CCE-4726-B62C-B2497FA4A6EE}">
      <dgm:prSet/>
      <dgm:spPr/>
      <dgm:t>
        <a:bodyPr/>
        <a:lstStyle/>
        <a:p>
          <a:endParaRPr lang="uk-UA"/>
        </a:p>
      </dgm:t>
    </dgm:pt>
    <dgm:pt modelId="{DF0E02A5-83A8-45E9-A590-028C3244E60A}" type="sibTrans" cxnId="{47EF92A8-2CCE-4726-B62C-B2497FA4A6EE}">
      <dgm:prSet/>
      <dgm:spPr/>
      <dgm:t>
        <a:bodyPr/>
        <a:lstStyle/>
        <a:p>
          <a:endParaRPr lang="uk-UA"/>
        </a:p>
      </dgm:t>
    </dgm:pt>
    <dgm:pt modelId="{849DE951-3A7A-4318-A957-09FAD32F0CB5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alt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початок оздоровчого періоду затверджується режим дня у всіх вікових групах. </a:t>
          </a:r>
        </a:p>
        <a:p>
          <a:pPr>
            <a:buFont typeface="Arial" panose="020B0604020202020204" pitchFamily="34" charset="0"/>
            <a:buChar char="•"/>
          </a:pPr>
          <a:r>
            <a:rPr lang="uk-UA" alt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Усі види дитячої діяльності (гра, праця, художня та пізнавальна діяльність) організовуються на свіжому повітрі</a:t>
          </a:r>
          <a:endParaRPr lang="uk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AE3A3-F3FC-4F41-BA23-6520018B17DB}" type="parTrans" cxnId="{FA7DE30E-3BF9-46C5-B5F3-A8284F738ADF}">
      <dgm:prSet/>
      <dgm:spPr/>
      <dgm:t>
        <a:bodyPr/>
        <a:lstStyle/>
        <a:p>
          <a:endParaRPr lang="uk-UA"/>
        </a:p>
      </dgm:t>
    </dgm:pt>
    <dgm:pt modelId="{75C81B39-0F0E-41D1-8D80-F8C974E4378A}" type="sibTrans" cxnId="{FA7DE30E-3BF9-46C5-B5F3-A8284F738ADF}">
      <dgm:prSet/>
      <dgm:spPr/>
      <dgm:t>
        <a:bodyPr/>
        <a:lstStyle/>
        <a:p>
          <a:endParaRPr lang="uk-UA"/>
        </a:p>
      </dgm:t>
    </dgm:pt>
    <dgm:pt modelId="{3D8B9A17-7E0A-4D42-9FE3-097C4B0F03C3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alt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час канікул (літніх, осінніх, зимових, весняних) укладається інший розклад занять</a:t>
          </a:r>
          <a:endParaRPr lang="uk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D3B9D0-B788-4307-8F42-B2DB5402AD24}" type="parTrans" cxnId="{127C41E7-9212-4D3D-808B-E031E670174B}">
      <dgm:prSet/>
      <dgm:spPr/>
      <dgm:t>
        <a:bodyPr/>
        <a:lstStyle/>
        <a:p>
          <a:endParaRPr lang="uk-UA"/>
        </a:p>
      </dgm:t>
    </dgm:pt>
    <dgm:pt modelId="{79EBA2F3-15B7-4F91-A75A-C08A37D623F7}" type="sibTrans" cxnId="{127C41E7-9212-4D3D-808B-E031E670174B}">
      <dgm:prSet/>
      <dgm:spPr/>
      <dgm:t>
        <a:bodyPr/>
        <a:lstStyle/>
        <a:p>
          <a:endParaRPr lang="uk-UA"/>
        </a:p>
      </dgm:t>
    </dgm:pt>
    <dgm:pt modelId="{66C30546-8B67-4F17-849A-557C56DA028E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alt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Скорочується час на організовану пізнавальну діяльність. </a:t>
          </a:r>
        </a:p>
        <a:p>
          <a:pPr>
            <a:buFont typeface="Arial" panose="020B0604020202020204" pitchFamily="34" charset="0"/>
            <a:buChar char="•"/>
          </a:pPr>
          <a:r>
            <a:rPr lang="uk-UA" alt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період канікул з дітьми проводиться фізкультурно-оздоровча і художньо-естетична робота</a:t>
          </a:r>
          <a:endParaRPr lang="uk-UA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759A0-EFFC-4F29-B839-365CB16CB9A2}" type="parTrans" cxnId="{4A1EC79B-AF4E-4B6D-AAB9-DB9B6C5E1B46}">
      <dgm:prSet/>
      <dgm:spPr/>
      <dgm:t>
        <a:bodyPr/>
        <a:lstStyle/>
        <a:p>
          <a:endParaRPr lang="uk-UA"/>
        </a:p>
      </dgm:t>
    </dgm:pt>
    <dgm:pt modelId="{EE555A83-D3BA-47DC-8C59-4F4659AB9EDA}" type="sibTrans" cxnId="{4A1EC79B-AF4E-4B6D-AAB9-DB9B6C5E1B46}">
      <dgm:prSet/>
      <dgm:spPr/>
      <dgm:t>
        <a:bodyPr/>
        <a:lstStyle/>
        <a:p>
          <a:endParaRPr lang="uk-UA"/>
        </a:p>
      </dgm:t>
    </dgm:pt>
    <dgm:pt modelId="{0CEB058B-2DF8-45E8-8CB8-954223B8812A}" type="pres">
      <dgm:prSet presAssocID="{1C116D89-3965-4FF6-9FA5-6F8837A24712}" presName="composite" presStyleCnt="0">
        <dgm:presLayoutVars>
          <dgm:chMax val="1"/>
          <dgm:dir/>
          <dgm:resizeHandles val="exact"/>
        </dgm:presLayoutVars>
      </dgm:prSet>
      <dgm:spPr/>
    </dgm:pt>
    <dgm:pt modelId="{EE3E6754-7464-4C7E-8E23-81BAC698D8E6}" type="pres">
      <dgm:prSet presAssocID="{4647A680-5805-44B2-831D-0143473DE0E1}" presName="roof" presStyleLbl="dkBgShp" presStyleIdx="0" presStyleCnt="2" custLinFactNeighborX="5113" custLinFactNeighborY="0"/>
      <dgm:spPr/>
    </dgm:pt>
    <dgm:pt modelId="{F7AC7081-654A-4725-9A41-D4942DCE0A74}" type="pres">
      <dgm:prSet presAssocID="{4647A680-5805-44B2-831D-0143473DE0E1}" presName="pillars" presStyleCnt="0"/>
      <dgm:spPr/>
    </dgm:pt>
    <dgm:pt modelId="{DE75516A-BB50-43DD-B95C-C0A79116A4D8}" type="pres">
      <dgm:prSet presAssocID="{4647A680-5805-44B2-831D-0143473DE0E1}" presName="pillar1" presStyleLbl="node1" presStyleIdx="0" presStyleCnt="3">
        <dgm:presLayoutVars>
          <dgm:bulletEnabled val="1"/>
        </dgm:presLayoutVars>
      </dgm:prSet>
      <dgm:spPr/>
    </dgm:pt>
    <dgm:pt modelId="{D9CFBC1C-ECDA-479D-B4D2-7713561EA91C}" type="pres">
      <dgm:prSet presAssocID="{3D8B9A17-7E0A-4D42-9FE3-097C4B0F03C3}" presName="pillarX" presStyleLbl="node1" presStyleIdx="1" presStyleCnt="3">
        <dgm:presLayoutVars>
          <dgm:bulletEnabled val="1"/>
        </dgm:presLayoutVars>
      </dgm:prSet>
      <dgm:spPr/>
    </dgm:pt>
    <dgm:pt modelId="{445068DB-5AB0-48E9-AE0B-0FBF4256CF31}" type="pres">
      <dgm:prSet presAssocID="{66C30546-8B67-4F17-849A-557C56DA028E}" presName="pillarX" presStyleLbl="node1" presStyleIdx="2" presStyleCnt="3">
        <dgm:presLayoutVars>
          <dgm:bulletEnabled val="1"/>
        </dgm:presLayoutVars>
      </dgm:prSet>
      <dgm:spPr/>
    </dgm:pt>
    <dgm:pt modelId="{24535E14-702C-4A3E-A115-B937E3300B14}" type="pres">
      <dgm:prSet presAssocID="{4647A680-5805-44B2-831D-0143473DE0E1}" presName="base" presStyleLbl="dkBgShp" presStyleIdx="1" presStyleCnt="2"/>
      <dgm:spPr/>
    </dgm:pt>
  </dgm:ptLst>
  <dgm:cxnLst>
    <dgm:cxn modelId="{FA7DE30E-3BF9-46C5-B5F3-A8284F738ADF}" srcId="{4647A680-5805-44B2-831D-0143473DE0E1}" destId="{849DE951-3A7A-4318-A957-09FAD32F0CB5}" srcOrd="0" destOrd="0" parTransId="{A13AE3A3-F3FC-4F41-BA23-6520018B17DB}" sibTransId="{75C81B39-0F0E-41D1-8D80-F8C974E4378A}"/>
    <dgm:cxn modelId="{2BCA2C14-3E1E-4563-A8A2-6DB8BBBFC1B8}" type="presOf" srcId="{849DE951-3A7A-4318-A957-09FAD32F0CB5}" destId="{DE75516A-BB50-43DD-B95C-C0A79116A4D8}" srcOrd="0" destOrd="0" presId="urn:microsoft.com/office/officeart/2005/8/layout/hList3"/>
    <dgm:cxn modelId="{9CBE9D16-A2B3-4435-A1C3-9BF148E6F8A1}" type="presOf" srcId="{66C30546-8B67-4F17-849A-557C56DA028E}" destId="{445068DB-5AB0-48E9-AE0B-0FBF4256CF31}" srcOrd="0" destOrd="0" presId="urn:microsoft.com/office/officeart/2005/8/layout/hList3"/>
    <dgm:cxn modelId="{CE5DE22C-A95A-4D67-9E5C-3F3C9FA5C1DC}" type="presOf" srcId="{1C116D89-3965-4FF6-9FA5-6F8837A24712}" destId="{0CEB058B-2DF8-45E8-8CB8-954223B8812A}" srcOrd="0" destOrd="0" presId="urn:microsoft.com/office/officeart/2005/8/layout/hList3"/>
    <dgm:cxn modelId="{6CE6EB74-690B-43F6-B61B-AC4746814F43}" type="presOf" srcId="{3D8B9A17-7E0A-4D42-9FE3-097C4B0F03C3}" destId="{D9CFBC1C-ECDA-479D-B4D2-7713561EA91C}" srcOrd="0" destOrd="0" presId="urn:microsoft.com/office/officeart/2005/8/layout/hList3"/>
    <dgm:cxn modelId="{9E1BB699-EE5A-470B-B8D2-5D0F5C7C4F4B}" type="presOf" srcId="{4647A680-5805-44B2-831D-0143473DE0E1}" destId="{EE3E6754-7464-4C7E-8E23-81BAC698D8E6}" srcOrd="0" destOrd="0" presId="urn:microsoft.com/office/officeart/2005/8/layout/hList3"/>
    <dgm:cxn modelId="{4A1EC79B-AF4E-4B6D-AAB9-DB9B6C5E1B46}" srcId="{4647A680-5805-44B2-831D-0143473DE0E1}" destId="{66C30546-8B67-4F17-849A-557C56DA028E}" srcOrd="2" destOrd="0" parTransId="{333759A0-EFFC-4F29-B839-365CB16CB9A2}" sibTransId="{EE555A83-D3BA-47DC-8C59-4F4659AB9EDA}"/>
    <dgm:cxn modelId="{47EF92A8-2CCE-4726-B62C-B2497FA4A6EE}" srcId="{1C116D89-3965-4FF6-9FA5-6F8837A24712}" destId="{4647A680-5805-44B2-831D-0143473DE0E1}" srcOrd="0" destOrd="0" parTransId="{D87B7EAE-A224-457E-9F79-05DC0782FF28}" sibTransId="{DF0E02A5-83A8-45E9-A590-028C3244E60A}"/>
    <dgm:cxn modelId="{127C41E7-9212-4D3D-808B-E031E670174B}" srcId="{4647A680-5805-44B2-831D-0143473DE0E1}" destId="{3D8B9A17-7E0A-4D42-9FE3-097C4B0F03C3}" srcOrd="1" destOrd="0" parTransId="{A3D3B9D0-B788-4307-8F42-B2DB5402AD24}" sibTransId="{79EBA2F3-15B7-4F91-A75A-C08A37D623F7}"/>
    <dgm:cxn modelId="{22187AC5-483B-4821-8CFB-F32EC5D15F84}" type="presParOf" srcId="{0CEB058B-2DF8-45E8-8CB8-954223B8812A}" destId="{EE3E6754-7464-4C7E-8E23-81BAC698D8E6}" srcOrd="0" destOrd="0" presId="urn:microsoft.com/office/officeart/2005/8/layout/hList3"/>
    <dgm:cxn modelId="{37845AB5-C991-49FE-92D7-4BA096E69EAF}" type="presParOf" srcId="{0CEB058B-2DF8-45E8-8CB8-954223B8812A}" destId="{F7AC7081-654A-4725-9A41-D4942DCE0A74}" srcOrd="1" destOrd="0" presId="urn:microsoft.com/office/officeart/2005/8/layout/hList3"/>
    <dgm:cxn modelId="{45CC76BF-F95B-4695-84F1-45848E70B732}" type="presParOf" srcId="{F7AC7081-654A-4725-9A41-D4942DCE0A74}" destId="{DE75516A-BB50-43DD-B95C-C0A79116A4D8}" srcOrd="0" destOrd="0" presId="urn:microsoft.com/office/officeart/2005/8/layout/hList3"/>
    <dgm:cxn modelId="{1819C4B4-9180-4C33-A7D0-B9CA239145B2}" type="presParOf" srcId="{F7AC7081-654A-4725-9A41-D4942DCE0A74}" destId="{D9CFBC1C-ECDA-479D-B4D2-7713561EA91C}" srcOrd="1" destOrd="0" presId="urn:microsoft.com/office/officeart/2005/8/layout/hList3"/>
    <dgm:cxn modelId="{7B08034E-16F8-4347-B734-DE868DCA919A}" type="presParOf" srcId="{F7AC7081-654A-4725-9A41-D4942DCE0A74}" destId="{445068DB-5AB0-48E9-AE0B-0FBF4256CF31}" srcOrd="2" destOrd="0" presId="urn:microsoft.com/office/officeart/2005/8/layout/hList3"/>
    <dgm:cxn modelId="{9333CC6C-3433-415E-9173-7CE87711A2BD}" type="presParOf" srcId="{0CEB058B-2DF8-45E8-8CB8-954223B8812A}" destId="{24535E14-702C-4A3E-A115-B937E3300B1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85D467-37C0-4624-AA0F-2A99A6D9303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EAD6C8-4483-4514-864D-91F0F45B92A8}">
      <dgm:prSet phldrT="[Текст]" custT="1"/>
      <dgm:spPr>
        <a:solidFill>
          <a:srgbClr val="4EBEA1"/>
        </a:solidFill>
      </dgm:spPr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Адаптація спортивного майданчика до роботи в умовах АК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4154D6-CCB0-4C75-9F2F-175D2F419FBC}" type="parTrans" cxnId="{387C33C4-E3B3-4A07-94BC-37638D63F495}">
      <dgm:prSet/>
      <dgm:spPr/>
      <dgm:t>
        <a:bodyPr/>
        <a:lstStyle/>
        <a:p>
          <a:endParaRPr lang="ru-RU"/>
        </a:p>
      </dgm:t>
    </dgm:pt>
    <dgm:pt modelId="{17753A94-14C1-416B-868F-6BDA9CAC5425}" type="sibTrans" cxnId="{387C33C4-E3B3-4A07-94BC-37638D63F495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6CFC543B-F17C-468E-9595-B94349ED503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використання індивідуального обладнання (роздаткового матеріалу)!!!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2E419-7569-4F47-AF1C-F2C9B4B78C15}" type="parTrans" cxnId="{36BFF1DC-DEC8-4ED5-924D-185E6FDFAA0A}">
      <dgm:prSet/>
      <dgm:spPr/>
      <dgm:t>
        <a:bodyPr/>
        <a:lstStyle/>
        <a:p>
          <a:endParaRPr lang="ru-RU"/>
        </a:p>
      </dgm:t>
    </dgm:pt>
    <dgm:pt modelId="{8BF09E73-5A83-4112-8239-41CEABC48B94}" type="sibTrans" cxnId="{36BFF1DC-DEC8-4ED5-924D-185E6FDFAA0A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AC9F7BD-7ECE-4419-A1CF-94070A02B329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Використовувати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поточний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підгруповий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змінний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спосіб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заняттях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колові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тренування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85B55-C2F4-4636-905F-8EF333EA0F23}" type="parTrans" cxnId="{531F6277-A2C7-4CA4-9E5B-C959AF7F9E40}">
      <dgm:prSet/>
      <dgm:spPr/>
      <dgm:t>
        <a:bodyPr/>
        <a:lstStyle/>
        <a:p>
          <a:endParaRPr lang="ru-RU"/>
        </a:p>
      </dgm:t>
    </dgm:pt>
    <dgm:pt modelId="{D4A2B745-D9E4-4E1F-9C86-64117458FCB1}" type="sibTrans" cxnId="{531F6277-A2C7-4CA4-9E5B-C959AF7F9E40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1B743C9-515C-4E59-8D94-6E457DF0D33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Позначки</a:t>
          </a: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дистанції</a:t>
          </a: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дітьми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8CE1D-DF30-4D87-9B6D-811144C3D716}" type="parTrans" cxnId="{EF53ECAC-6799-4459-98D9-BDDA79D7BE60}">
      <dgm:prSet/>
      <dgm:spPr/>
      <dgm:t>
        <a:bodyPr/>
        <a:lstStyle/>
        <a:p>
          <a:endParaRPr lang="ru-RU"/>
        </a:p>
      </dgm:t>
    </dgm:pt>
    <dgm:pt modelId="{0641DA44-9B72-4374-97B9-6938B45E1B54}" type="sibTrans" cxnId="{EF53ECAC-6799-4459-98D9-BDDA79D7BE60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AA00352-8F59-447E-ACB1-96884644DA68}">
      <dgm:prSet phldrT="[Текст]"/>
      <dgm:spPr>
        <a:solidFill>
          <a:srgbClr val="6B68A4"/>
        </a:solidFill>
      </dgm:spPr>
      <dgm:t>
        <a:bodyPr/>
        <a:lstStyle/>
        <a:p>
          <a:r>
            <a: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Фізкультурне обладнання, яке підлягає санітарній обробці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21D1C-A3F2-4AA6-A472-EEF79E7AFDD2}" type="parTrans" cxnId="{D640C1D0-13D2-45F5-AB76-EFC3258B0980}">
      <dgm:prSet/>
      <dgm:spPr/>
      <dgm:t>
        <a:bodyPr/>
        <a:lstStyle/>
        <a:p>
          <a:endParaRPr lang="ru-RU"/>
        </a:p>
      </dgm:t>
    </dgm:pt>
    <dgm:pt modelId="{B82AD226-5B98-4B60-B689-041CF2DC679B}" type="sibTrans" cxnId="{D640C1D0-13D2-45F5-AB76-EFC3258B0980}">
      <dgm:prSet/>
      <dgm:spPr/>
      <dgm:t>
        <a:bodyPr/>
        <a:lstStyle/>
        <a:p>
          <a:endParaRPr lang="ru-RU"/>
        </a:p>
      </dgm:t>
    </dgm:pt>
    <dgm:pt modelId="{05CEE413-6EDD-462E-AE35-B335F12EA739}" type="pres">
      <dgm:prSet presAssocID="{A585D467-37C0-4624-AA0F-2A99A6D93030}" presName="Name0" presStyleCnt="0">
        <dgm:presLayoutVars>
          <dgm:dir/>
          <dgm:resizeHandles/>
        </dgm:presLayoutVars>
      </dgm:prSet>
      <dgm:spPr/>
    </dgm:pt>
    <dgm:pt modelId="{21C00AE0-EE1E-4410-9199-D65CAC426D0C}" type="pres">
      <dgm:prSet presAssocID="{9EEAD6C8-4483-4514-864D-91F0F45B92A8}" presName="compNode" presStyleCnt="0"/>
      <dgm:spPr/>
    </dgm:pt>
    <dgm:pt modelId="{3CD265AD-AB71-40A2-9785-2712DE535A47}" type="pres">
      <dgm:prSet presAssocID="{9EEAD6C8-4483-4514-864D-91F0F45B92A8}" presName="dummyConnPt" presStyleCnt="0"/>
      <dgm:spPr/>
    </dgm:pt>
    <dgm:pt modelId="{9E33842C-7701-4EB5-A9A6-D82B0B2D663B}" type="pres">
      <dgm:prSet presAssocID="{9EEAD6C8-4483-4514-864D-91F0F45B92A8}" presName="node" presStyleLbl="node1" presStyleIdx="0" presStyleCnt="5" custScaleX="154518" custLinFactNeighborX="91574" custLinFactNeighborY="-14638">
        <dgm:presLayoutVars>
          <dgm:bulletEnabled val="1"/>
        </dgm:presLayoutVars>
      </dgm:prSet>
      <dgm:spPr/>
    </dgm:pt>
    <dgm:pt modelId="{FC1385D3-DB5E-4472-8D9A-5176709DD74E}" type="pres">
      <dgm:prSet presAssocID="{17753A94-14C1-416B-868F-6BDA9CAC5425}" presName="sibTrans" presStyleLbl="bgSibTrans2D1" presStyleIdx="0" presStyleCnt="4"/>
      <dgm:spPr/>
    </dgm:pt>
    <dgm:pt modelId="{B1786160-6938-4992-8FDA-23CF426A779E}" type="pres">
      <dgm:prSet presAssocID="{6CFC543B-F17C-468E-9595-B94349ED503B}" presName="compNode" presStyleCnt="0"/>
      <dgm:spPr/>
    </dgm:pt>
    <dgm:pt modelId="{B09DBF4E-FD62-4138-8641-4177B3CB9DC2}" type="pres">
      <dgm:prSet presAssocID="{6CFC543B-F17C-468E-9595-B94349ED503B}" presName="dummyConnPt" presStyleCnt="0"/>
      <dgm:spPr/>
    </dgm:pt>
    <dgm:pt modelId="{2E4F8F6C-1E91-4B3C-9F45-43AFCF61D22A}" type="pres">
      <dgm:prSet presAssocID="{6CFC543B-F17C-468E-9595-B94349ED503B}" presName="node" presStyleLbl="node1" presStyleIdx="1" presStyleCnt="5" custScaleX="154518" custLinFactNeighborX="-3343" custLinFactNeighborY="-2295">
        <dgm:presLayoutVars>
          <dgm:bulletEnabled val="1"/>
        </dgm:presLayoutVars>
      </dgm:prSet>
      <dgm:spPr/>
    </dgm:pt>
    <dgm:pt modelId="{54725D3E-D75A-4354-B400-E3843CB47E2D}" type="pres">
      <dgm:prSet presAssocID="{8BF09E73-5A83-4112-8239-41CEABC48B94}" presName="sibTrans" presStyleLbl="bgSibTrans2D1" presStyleIdx="1" presStyleCnt="4"/>
      <dgm:spPr/>
    </dgm:pt>
    <dgm:pt modelId="{6EED32E7-6F8E-484C-9671-25BFA64342EF}" type="pres">
      <dgm:prSet presAssocID="{CAC9F7BD-7ECE-4419-A1CF-94070A02B329}" presName="compNode" presStyleCnt="0"/>
      <dgm:spPr/>
    </dgm:pt>
    <dgm:pt modelId="{03A0A118-56D4-4F6D-879E-1DE6F41331A9}" type="pres">
      <dgm:prSet presAssocID="{CAC9F7BD-7ECE-4419-A1CF-94070A02B329}" presName="dummyConnPt" presStyleCnt="0"/>
      <dgm:spPr/>
    </dgm:pt>
    <dgm:pt modelId="{99DDF884-BE8D-4B8D-A968-DDA39F390040}" type="pres">
      <dgm:prSet presAssocID="{CAC9F7BD-7ECE-4419-A1CF-94070A02B329}" presName="node" presStyleLbl="node1" presStyleIdx="2" presStyleCnt="5" custScaleX="160179">
        <dgm:presLayoutVars>
          <dgm:bulletEnabled val="1"/>
        </dgm:presLayoutVars>
      </dgm:prSet>
      <dgm:spPr/>
    </dgm:pt>
    <dgm:pt modelId="{A3D5B933-4B1D-4149-B166-4DBFD47ABBEB}" type="pres">
      <dgm:prSet presAssocID="{D4A2B745-D9E4-4E1F-9C86-64117458FCB1}" presName="sibTrans" presStyleLbl="bgSibTrans2D1" presStyleIdx="2" presStyleCnt="4"/>
      <dgm:spPr/>
    </dgm:pt>
    <dgm:pt modelId="{C3C8B90A-2932-4D06-8D21-DADD09EB2457}" type="pres">
      <dgm:prSet presAssocID="{91B743C9-515C-4E59-8D94-6E457DF0D339}" presName="compNode" presStyleCnt="0"/>
      <dgm:spPr/>
    </dgm:pt>
    <dgm:pt modelId="{2FA9B287-1C44-428F-B7D5-6B5FE626EA51}" type="pres">
      <dgm:prSet presAssocID="{91B743C9-515C-4E59-8D94-6E457DF0D339}" presName="dummyConnPt" presStyleCnt="0"/>
      <dgm:spPr/>
    </dgm:pt>
    <dgm:pt modelId="{B3C5C4A1-55F8-435C-A676-0B2F2B32BEC7}" type="pres">
      <dgm:prSet presAssocID="{91B743C9-515C-4E59-8D94-6E457DF0D339}" presName="node" presStyleLbl="node1" presStyleIdx="3" presStyleCnt="5" custScaleX="153492">
        <dgm:presLayoutVars>
          <dgm:bulletEnabled val="1"/>
        </dgm:presLayoutVars>
      </dgm:prSet>
      <dgm:spPr/>
    </dgm:pt>
    <dgm:pt modelId="{2C162406-A975-4C49-B6EE-BB485BCE8D05}" type="pres">
      <dgm:prSet presAssocID="{0641DA44-9B72-4374-97B9-6938B45E1B54}" presName="sibTrans" presStyleLbl="bgSibTrans2D1" presStyleIdx="3" presStyleCnt="4"/>
      <dgm:spPr/>
    </dgm:pt>
    <dgm:pt modelId="{D27CA22D-1931-4EF8-85FA-F31BA90B6574}" type="pres">
      <dgm:prSet presAssocID="{CAA00352-8F59-447E-ACB1-96884644DA68}" presName="compNode" presStyleCnt="0"/>
      <dgm:spPr/>
    </dgm:pt>
    <dgm:pt modelId="{5A7EA2C4-E981-4E18-A17B-453E37BFFD37}" type="pres">
      <dgm:prSet presAssocID="{CAA00352-8F59-447E-ACB1-96884644DA68}" presName="dummyConnPt" presStyleCnt="0"/>
      <dgm:spPr/>
    </dgm:pt>
    <dgm:pt modelId="{46DF38E2-FBF4-4FBC-9834-309980D023DA}" type="pres">
      <dgm:prSet presAssocID="{CAA00352-8F59-447E-ACB1-96884644DA68}" presName="node" presStyleLbl="node1" presStyleIdx="4" presStyleCnt="5" custScaleX="153492" custLinFactNeighborX="13829" custLinFactNeighborY="1412">
        <dgm:presLayoutVars>
          <dgm:bulletEnabled val="1"/>
        </dgm:presLayoutVars>
      </dgm:prSet>
      <dgm:spPr/>
    </dgm:pt>
  </dgm:ptLst>
  <dgm:cxnLst>
    <dgm:cxn modelId="{F995B502-5A79-4469-807C-5DC88F273569}" type="presOf" srcId="{9EEAD6C8-4483-4514-864D-91F0F45B92A8}" destId="{9E33842C-7701-4EB5-A9A6-D82B0B2D663B}" srcOrd="0" destOrd="0" presId="urn:microsoft.com/office/officeart/2005/8/layout/bProcess4"/>
    <dgm:cxn modelId="{2A28BF1C-BB40-48E5-B417-54853DFDF152}" type="presOf" srcId="{CAC9F7BD-7ECE-4419-A1CF-94070A02B329}" destId="{99DDF884-BE8D-4B8D-A968-DDA39F390040}" srcOrd="0" destOrd="0" presId="urn:microsoft.com/office/officeart/2005/8/layout/bProcess4"/>
    <dgm:cxn modelId="{0B139026-B455-4B01-89AC-65D1044AB1CB}" type="presOf" srcId="{D4A2B745-D9E4-4E1F-9C86-64117458FCB1}" destId="{A3D5B933-4B1D-4149-B166-4DBFD47ABBEB}" srcOrd="0" destOrd="0" presId="urn:microsoft.com/office/officeart/2005/8/layout/bProcess4"/>
    <dgm:cxn modelId="{3BF50B54-0770-4098-8C27-C7B4EC9EB3CD}" type="presOf" srcId="{CAA00352-8F59-447E-ACB1-96884644DA68}" destId="{46DF38E2-FBF4-4FBC-9834-309980D023DA}" srcOrd="0" destOrd="0" presId="urn:microsoft.com/office/officeart/2005/8/layout/bProcess4"/>
    <dgm:cxn modelId="{531F6277-A2C7-4CA4-9E5B-C959AF7F9E40}" srcId="{A585D467-37C0-4624-AA0F-2A99A6D93030}" destId="{CAC9F7BD-7ECE-4419-A1CF-94070A02B329}" srcOrd="2" destOrd="0" parTransId="{E6D85B55-C2F4-4636-905F-8EF333EA0F23}" sibTransId="{D4A2B745-D9E4-4E1F-9C86-64117458FCB1}"/>
    <dgm:cxn modelId="{051C5480-2427-42DD-AE39-2B74D437BC96}" type="presOf" srcId="{A585D467-37C0-4624-AA0F-2A99A6D93030}" destId="{05CEE413-6EDD-462E-AE35-B335F12EA739}" srcOrd="0" destOrd="0" presId="urn:microsoft.com/office/officeart/2005/8/layout/bProcess4"/>
    <dgm:cxn modelId="{EF53ECAC-6799-4459-98D9-BDDA79D7BE60}" srcId="{A585D467-37C0-4624-AA0F-2A99A6D93030}" destId="{91B743C9-515C-4E59-8D94-6E457DF0D339}" srcOrd="3" destOrd="0" parTransId="{1348CE1D-DF30-4D87-9B6D-811144C3D716}" sibTransId="{0641DA44-9B72-4374-97B9-6938B45E1B54}"/>
    <dgm:cxn modelId="{6CA826AF-6C8F-4C20-9605-498C82A056D9}" type="presOf" srcId="{91B743C9-515C-4E59-8D94-6E457DF0D339}" destId="{B3C5C4A1-55F8-435C-A676-0B2F2B32BEC7}" srcOrd="0" destOrd="0" presId="urn:microsoft.com/office/officeart/2005/8/layout/bProcess4"/>
    <dgm:cxn modelId="{7A4B2CBC-F792-4875-91AE-58319D9A5302}" type="presOf" srcId="{8BF09E73-5A83-4112-8239-41CEABC48B94}" destId="{54725D3E-D75A-4354-B400-E3843CB47E2D}" srcOrd="0" destOrd="0" presId="urn:microsoft.com/office/officeart/2005/8/layout/bProcess4"/>
    <dgm:cxn modelId="{387C33C4-E3B3-4A07-94BC-37638D63F495}" srcId="{A585D467-37C0-4624-AA0F-2A99A6D93030}" destId="{9EEAD6C8-4483-4514-864D-91F0F45B92A8}" srcOrd="0" destOrd="0" parTransId="{844154D6-CCB0-4C75-9F2F-175D2F419FBC}" sibTransId="{17753A94-14C1-416B-868F-6BDA9CAC5425}"/>
    <dgm:cxn modelId="{D640C1D0-13D2-45F5-AB76-EFC3258B0980}" srcId="{A585D467-37C0-4624-AA0F-2A99A6D93030}" destId="{CAA00352-8F59-447E-ACB1-96884644DA68}" srcOrd="4" destOrd="0" parTransId="{81D21D1C-A3F2-4AA6-A472-EEF79E7AFDD2}" sibTransId="{B82AD226-5B98-4B60-B689-041CF2DC679B}"/>
    <dgm:cxn modelId="{4C8510D6-98F8-475E-B048-3141AF5C461E}" type="presOf" srcId="{6CFC543B-F17C-468E-9595-B94349ED503B}" destId="{2E4F8F6C-1E91-4B3C-9F45-43AFCF61D22A}" srcOrd="0" destOrd="0" presId="urn:microsoft.com/office/officeart/2005/8/layout/bProcess4"/>
    <dgm:cxn modelId="{36BFF1DC-DEC8-4ED5-924D-185E6FDFAA0A}" srcId="{A585D467-37C0-4624-AA0F-2A99A6D93030}" destId="{6CFC543B-F17C-468E-9595-B94349ED503B}" srcOrd="1" destOrd="0" parTransId="{F5A2E419-7569-4F47-AF1C-F2C9B4B78C15}" sibTransId="{8BF09E73-5A83-4112-8239-41CEABC48B94}"/>
    <dgm:cxn modelId="{A34F64EB-3D0E-408E-BBCC-2665F5AC62FE}" type="presOf" srcId="{0641DA44-9B72-4374-97B9-6938B45E1B54}" destId="{2C162406-A975-4C49-B6EE-BB485BCE8D05}" srcOrd="0" destOrd="0" presId="urn:microsoft.com/office/officeart/2005/8/layout/bProcess4"/>
    <dgm:cxn modelId="{CE888AEC-18E3-4DBF-AE56-08BE257B8D38}" type="presOf" srcId="{17753A94-14C1-416B-868F-6BDA9CAC5425}" destId="{FC1385D3-DB5E-4472-8D9A-5176709DD74E}" srcOrd="0" destOrd="0" presId="urn:microsoft.com/office/officeart/2005/8/layout/bProcess4"/>
    <dgm:cxn modelId="{5FCEEAF0-0E84-4910-B40A-2DC5D0D989A3}" type="presParOf" srcId="{05CEE413-6EDD-462E-AE35-B335F12EA739}" destId="{21C00AE0-EE1E-4410-9199-D65CAC426D0C}" srcOrd="0" destOrd="0" presId="urn:microsoft.com/office/officeart/2005/8/layout/bProcess4"/>
    <dgm:cxn modelId="{5D4E2CA2-3147-4DA7-B43F-7F8B9D22AA5D}" type="presParOf" srcId="{21C00AE0-EE1E-4410-9199-D65CAC426D0C}" destId="{3CD265AD-AB71-40A2-9785-2712DE535A47}" srcOrd="0" destOrd="0" presId="urn:microsoft.com/office/officeart/2005/8/layout/bProcess4"/>
    <dgm:cxn modelId="{2AA5D962-049D-4E72-A5DF-0A5110DBA906}" type="presParOf" srcId="{21C00AE0-EE1E-4410-9199-D65CAC426D0C}" destId="{9E33842C-7701-4EB5-A9A6-D82B0B2D663B}" srcOrd="1" destOrd="0" presId="urn:microsoft.com/office/officeart/2005/8/layout/bProcess4"/>
    <dgm:cxn modelId="{B6B46075-16D0-4F84-A868-C4357ED2705A}" type="presParOf" srcId="{05CEE413-6EDD-462E-AE35-B335F12EA739}" destId="{FC1385D3-DB5E-4472-8D9A-5176709DD74E}" srcOrd="1" destOrd="0" presId="urn:microsoft.com/office/officeart/2005/8/layout/bProcess4"/>
    <dgm:cxn modelId="{F60F559A-A7F6-4EDA-95BE-2C4387946312}" type="presParOf" srcId="{05CEE413-6EDD-462E-AE35-B335F12EA739}" destId="{B1786160-6938-4992-8FDA-23CF426A779E}" srcOrd="2" destOrd="0" presId="urn:microsoft.com/office/officeart/2005/8/layout/bProcess4"/>
    <dgm:cxn modelId="{85554D2F-4AC6-47F7-98F5-2497E87F9E8C}" type="presParOf" srcId="{B1786160-6938-4992-8FDA-23CF426A779E}" destId="{B09DBF4E-FD62-4138-8641-4177B3CB9DC2}" srcOrd="0" destOrd="0" presId="urn:microsoft.com/office/officeart/2005/8/layout/bProcess4"/>
    <dgm:cxn modelId="{3A02A9B2-B651-41B5-A229-B0E924366F6D}" type="presParOf" srcId="{B1786160-6938-4992-8FDA-23CF426A779E}" destId="{2E4F8F6C-1E91-4B3C-9F45-43AFCF61D22A}" srcOrd="1" destOrd="0" presId="urn:microsoft.com/office/officeart/2005/8/layout/bProcess4"/>
    <dgm:cxn modelId="{3C5D2950-C7AC-4133-9E19-38AF2AA17ECA}" type="presParOf" srcId="{05CEE413-6EDD-462E-AE35-B335F12EA739}" destId="{54725D3E-D75A-4354-B400-E3843CB47E2D}" srcOrd="3" destOrd="0" presId="urn:microsoft.com/office/officeart/2005/8/layout/bProcess4"/>
    <dgm:cxn modelId="{5D51C66E-2EB1-43E9-8F14-124C81E8DDF5}" type="presParOf" srcId="{05CEE413-6EDD-462E-AE35-B335F12EA739}" destId="{6EED32E7-6F8E-484C-9671-25BFA64342EF}" srcOrd="4" destOrd="0" presId="urn:microsoft.com/office/officeart/2005/8/layout/bProcess4"/>
    <dgm:cxn modelId="{B6378A3F-4AB3-47C0-B649-D0682B0AACD6}" type="presParOf" srcId="{6EED32E7-6F8E-484C-9671-25BFA64342EF}" destId="{03A0A118-56D4-4F6D-879E-1DE6F41331A9}" srcOrd="0" destOrd="0" presId="urn:microsoft.com/office/officeart/2005/8/layout/bProcess4"/>
    <dgm:cxn modelId="{83D3F0D7-B9BF-4AB9-9EE5-4BBB86620E75}" type="presParOf" srcId="{6EED32E7-6F8E-484C-9671-25BFA64342EF}" destId="{99DDF884-BE8D-4B8D-A968-DDA39F390040}" srcOrd="1" destOrd="0" presId="urn:microsoft.com/office/officeart/2005/8/layout/bProcess4"/>
    <dgm:cxn modelId="{9A84E420-DD4B-4451-BBB9-81473D1A86D4}" type="presParOf" srcId="{05CEE413-6EDD-462E-AE35-B335F12EA739}" destId="{A3D5B933-4B1D-4149-B166-4DBFD47ABBEB}" srcOrd="5" destOrd="0" presId="urn:microsoft.com/office/officeart/2005/8/layout/bProcess4"/>
    <dgm:cxn modelId="{964DB11D-7E5A-4265-9FA8-90866844F1F9}" type="presParOf" srcId="{05CEE413-6EDD-462E-AE35-B335F12EA739}" destId="{C3C8B90A-2932-4D06-8D21-DADD09EB2457}" srcOrd="6" destOrd="0" presId="urn:microsoft.com/office/officeart/2005/8/layout/bProcess4"/>
    <dgm:cxn modelId="{10E3FD72-7953-4DD1-81CB-CDDE9C07A471}" type="presParOf" srcId="{C3C8B90A-2932-4D06-8D21-DADD09EB2457}" destId="{2FA9B287-1C44-428F-B7D5-6B5FE626EA51}" srcOrd="0" destOrd="0" presId="urn:microsoft.com/office/officeart/2005/8/layout/bProcess4"/>
    <dgm:cxn modelId="{19FC6D14-9050-4EFD-8EAD-FAF01CFB960A}" type="presParOf" srcId="{C3C8B90A-2932-4D06-8D21-DADD09EB2457}" destId="{B3C5C4A1-55F8-435C-A676-0B2F2B32BEC7}" srcOrd="1" destOrd="0" presId="urn:microsoft.com/office/officeart/2005/8/layout/bProcess4"/>
    <dgm:cxn modelId="{DB5BC972-FA0D-497B-8ADD-9484CB3040B7}" type="presParOf" srcId="{05CEE413-6EDD-462E-AE35-B335F12EA739}" destId="{2C162406-A975-4C49-B6EE-BB485BCE8D05}" srcOrd="7" destOrd="0" presId="urn:microsoft.com/office/officeart/2005/8/layout/bProcess4"/>
    <dgm:cxn modelId="{62E26241-C48B-480E-BB9E-7394DC044E08}" type="presParOf" srcId="{05CEE413-6EDD-462E-AE35-B335F12EA739}" destId="{D27CA22D-1931-4EF8-85FA-F31BA90B6574}" srcOrd="8" destOrd="0" presId="urn:microsoft.com/office/officeart/2005/8/layout/bProcess4"/>
    <dgm:cxn modelId="{5A47D698-A52B-49FC-9496-8F38757CC500}" type="presParOf" srcId="{D27CA22D-1931-4EF8-85FA-F31BA90B6574}" destId="{5A7EA2C4-E981-4E18-A17B-453E37BFFD37}" srcOrd="0" destOrd="0" presId="urn:microsoft.com/office/officeart/2005/8/layout/bProcess4"/>
    <dgm:cxn modelId="{A0E78E5F-18E5-4D6A-8584-24E0F0391C2E}" type="presParOf" srcId="{D27CA22D-1931-4EF8-85FA-F31BA90B6574}" destId="{46DF38E2-FBF4-4FBC-9834-309980D023D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711E03-93CE-4875-9826-A23DF9E4CC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0FB1B6-3C3A-46AD-AA24-20403F848F98}">
      <dgm:prSet phldrT="[Текст]" custT="1"/>
      <dgm:spPr>
        <a:solidFill>
          <a:srgbClr val="00B05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Методичний супровід педагогів під час організації освітнього процесу влітку в умовах АК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698B59-E1ED-4C3A-B178-89BB2AB86E22}" type="parTrans" cxnId="{F7431867-F6E8-494C-BF8D-EA858467CDBB}">
      <dgm:prSet/>
      <dgm:spPr/>
      <dgm:t>
        <a:bodyPr/>
        <a:lstStyle/>
        <a:p>
          <a:endParaRPr lang="ru-RU"/>
        </a:p>
      </dgm:t>
    </dgm:pt>
    <dgm:pt modelId="{53DD6D0B-644B-42F6-884D-AAAEBE3B4C48}" type="sibTrans" cxnId="{F7431867-F6E8-494C-BF8D-EA858467CDBB}">
      <dgm:prSet/>
      <dgm:spPr/>
      <dgm:t>
        <a:bodyPr/>
        <a:lstStyle/>
        <a:p>
          <a:endParaRPr lang="ru-RU"/>
        </a:p>
      </dgm:t>
    </dgm:pt>
    <dgm:pt modelId="{BC107D26-9DEB-496F-B673-4021D3E4785C}">
      <dgm:prSet phldrT="[Текст]"/>
      <dgm:spPr>
        <a:solidFill>
          <a:srgbClr val="FFC0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Консультативна робота щодо особливостей  календарного планування в умовах АК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73F14-73CA-4F65-8737-0BCBD8013B65}" type="parTrans" cxnId="{6B2A38F2-8846-498E-8306-CA73209C242B}">
      <dgm:prSet/>
      <dgm:spPr/>
      <dgm:t>
        <a:bodyPr/>
        <a:lstStyle/>
        <a:p>
          <a:endParaRPr lang="ru-RU"/>
        </a:p>
      </dgm:t>
    </dgm:pt>
    <dgm:pt modelId="{BEACB464-7A3B-4E13-946A-DEE61817E9F2}" type="sibTrans" cxnId="{6B2A38F2-8846-498E-8306-CA73209C242B}">
      <dgm:prSet/>
      <dgm:spPr/>
      <dgm:t>
        <a:bodyPr/>
        <a:lstStyle/>
        <a:p>
          <a:endParaRPr lang="ru-RU"/>
        </a:p>
      </dgm:t>
    </dgm:pt>
    <dgm:pt modelId="{59C4ED1D-3C8E-435C-8F3E-5ADDC2891B2D}">
      <dgm:prSet phldrT="[Текст]"/>
      <dgm:spPr>
        <a:solidFill>
          <a:schemeClr val="accent2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інструктажів з питань охорони праці та безпеки життєдіяльності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22341-16BE-471D-BA92-AFE23BE1B82E}" type="parTrans" cxnId="{0298FB41-C2B8-4D7E-BFAD-A25203C97A97}">
      <dgm:prSet/>
      <dgm:spPr/>
      <dgm:t>
        <a:bodyPr/>
        <a:lstStyle/>
        <a:p>
          <a:endParaRPr lang="ru-RU"/>
        </a:p>
      </dgm:t>
    </dgm:pt>
    <dgm:pt modelId="{AF477089-94BE-401D-AD45-F487AC0F477A}" type="sibTrans" cxnId="{0298FB41-C2B8-4D7E-BFAD-A25203C97A97}">
      <dgm:prSet/>
      <dgm:spPr/>
      <dgm:t>
        <a:bodyPr/>
        <a:lstStyle/>
        <a:p>
          <a:endParaRPr lang="ru-RU"/>
        </a:p>
      </dgm:t>
    </dgm:pt>
    <dgm:pt modelId="{53929420-72CE-4FB8-B259-CE5C5B7E922B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Інструктивно-методичні рекомендації : "Організація роботи в дошкільних навчальних закладах у літній період» №1/9-198                                від 16 березня 2012 року; «Про організацію фізкультурно-оздоровчої роботи в дошкільних навчальних закладах у літній період» № 1/9-413                                       від 28 травня 2012 року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3E32A-A865-4773-A550-6CCCBB4C7CC0}" type="parTrans" cxnId="{E45375E4-B143-482D-AB68-D07C04000590}">
      <dgm:prSet/>
      <dgm:spPr/>
      <dgm:t>
        <a:bodyPr/>
        <a:lstStyle/>
        <a:p>
          <a:endParaRPr lang="ru-RU"/>
        </a:p>
      </dgm:t>
    </dgm:pt>
    <dgm:pt modelId="{FEFDA305-139C-47FB-AA82-2C59A0BCA94A}" type="sibTrans" cxnId="{E45375E4-B143-482D-AB68-D07C04000590}">
      <dgm:prSet/>
      <dgm:spPr/>
      <dgm:t>
        <a:bodyPr/>
        <a:lstStyle/>
        <a:p>
          <a:endParaRPr lang="ru-RU"/>
        </a:p>
      </dgm:t>
    </dgm:pt>
    <dgm:pt modelId="{0494F4D2-1F73-465D-BBA6-4F818F42545B}" type="pres">
      <dgm:prSet presAssocID="{88711E03-93CE-4875-9826-A23DF9E4CC1D}" presName="Name0" presStyleCnt="0">
        <dgm:presLayoutVars>
          <dgm:chMax val="7"/>
          <dgm:chPref val="7"/>
          <dgm:dir/>
        </dgm:presLayoutVars>
      </dgm:prSet>
      <dgm:spPr/>
    </dgm:pt>
    <dgm:pt modelId="{F4E3313B-775F-4DE5-BFF3-A91645F5E328}" type="pres">
      <dgm:prSet presAssocID="{88711E03-93CE-4875-9826-A23DF9E4CC1D}" presName="Name1" presStyleCnt="0"/>
      <dgm:spPr/>
    </dgm:pt>
    <dgm:pt modelId="{2040718D-41B7-4829-8BEB-B04883D03166}" type="pres">
      <dgm:prSet presAssocID="{88711E03-93CE-4875-9826-A23DF9E4CC1D}" presName="cycle" presStyleCnt="0"/>
      <dgm:spPr/>
    </dgm:pt>
    <dgm:pt modelId="{CB83FCC4-373B-4FF8-A886-C185982A5D6A}" type="pres">
      <dgm:prSet presAssocID="{88711E03-93CE-4875-9826-A23DF9E4CC1D}" presName="srcNode" presStyleLbl="node1" presStyleIdx="0" presStyleCnt="4"/>
      <dgm:spPr/>
    </dgm:pt>
    <dgm:pt modelId="{04901D64-5526-4DE0-AB17-EE67C48E56B7}" type="pres">
      <dgm:prSet presAssocID="{88711E03-93CE-4875-9826-A23DF9E4CC1D}" presName="conn" presStyleLbl="parChTrans1D2" presStyleIdx="0" presStyleCnt="1"/>
      <dgm:spPr/>
    </dgm:pt>
    <dgm:pt modelId="{B3C4523D-C3EE-425D-B565-075220A366A9}" type="pres">
      <dgm:prSet presAssocID="{88711E03-93CE-4875-9826-A23DF9E4CC1D}" presName="extraNode" presStyleLbl="node1" presStyleIdx="0" presStyleCnt="4"/>
      <dgm:spPr/>
    </dgm:pt>
    <dgm:pt modelId="{8EC8231C-61B4-4E2E-BDA1-4F8A88503DEC}" type="pres">
      <dgm:prSet presAssocID="{88711E03-93CE-4875-9826-A23DF9E4CC1D}" presName="dstNode" presStyleLbl="node1" presStyleIdx="0" presStyleCnt="4"/>
      <dgm:spPr/>
    </dgm:pt>
    <dgm:pt modelId="{A4B6DD26-AC1C-4FB9-9E67-B63C8C32EF61}" type="pres">
      <dgm:prSet presAssocID="{780FB1B6-3C3A-46AD-AA24-20403F848F98}" presName="text_1" presStyleLbl="node1" presStyleIdx="0" presStyleCnt="4" custLinFactNeighborX="854" custLinFactNeighborY="-22273">
        <dgm:presLayoutVars>
          <dgm:bulletEnabled val="1"/>
        </dgm:presLayoutVars>
      </dgm:prSet>
      <dgm:spPr/>
    </dgm:pt>
    <dgm:pt modelId="{4F98D70D-B0BE-44E7-A3F4-8DB1559115DB}" type="pres">
      <dgm:prSet presAssocID="{780FB1B6-3C3A-46AD-AA24-20403F848F98}" presName="accent_1" presStyleCnt="0"/>
      <dgm:spPr/>
    </dgm:pt>
    <dgm:pt modelId="{036458DB-73A6-41B9-A878-0ED3108E4B42}" type="pres">
      <dgm:prSet presAssocID="{780FB1B6-3C3A-46AD-AA24-20403F848F98}" presName="accentRepeatNode" presStyleLbl="solidFgAcc1" presStyleIdx="0" presStyleCnt="4" custLinFactNeighborX="13512" custLinFactNeighborY="-152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D71C06-F50A-4F5C-A5CD-6B5E980FD57D}" type="pres">
      <dgm:prSet presAssocID="{53929420-72CE-4FB8-B259-CE5C5B7E922B}" presName="text_2" presStyleLbl="node1" presStyleIdx="1" presStyleCnt="4" custScaleY="183294" custLinFactNeighborX="-136" custLinFactNeighborY="-10614">
        <dgm:presLayoutVars>
          <dgm:bulletEnabled val="1"/>
        </dgm:presLayoutVars>
      </dgm:prSet>
      <dgm:spPr/>
    </dgm:pt>
    <dgm:pt modelId="{BB351056-BC58-48F9-B7BD-7FCF050C65FB}" type="pres">
      <dgm:prSet presAssocID="{53929420-72CE-4FB8-B259-CE5C5B7E922B}" presName="accent_2" presStyleCnt="0"/>
      <dgm:spPr/>
    </dgm:pt>
    <dgm:pt modelId="{3178C263-93FC-44AD-B391-DE5AB5382221}" type="pres">
      <dgm:prSet presAssocID="{53929420-72CE-4FB8-B259-CE5C5B7E922B}" presName="accentRepeatNode" presStyleLbl="solidFgAcc1" presStyleIdx="1" presStyleCnt="4" custScaleX="144321" custScaleY="114774" custLinFactNeighborX="-24967" custLinFactNeighborY="-226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1942BFB-26D7-413B-82B3-A6869B34E337}" type="pres">
      <dgm:prSet presAssocID="{BC107D26-9DEB-496F-B673-4021D3E4785C}" presName="text_3" presStyleLbl="node1" presStyleIdx="2" presStyleCnt="4">
        <dgm:presLayoutVars>
          <dgm:bulletEnabled val="1"/>
        </dgm:presLayoutVars>
      </dgm:prSet>
      <dgm:spPr/>
    </dgm:pt>
    <dgm:pt modelId="{CF06638F-1345-477F-8DD4-9B24F9AFBACE}" type="pres">
      <dgm:prSet presAssocID="{BC107D26-9DEB-496F-B673-4021D3E4785C}" presName="accent_3" presStyleCnt="0"/>
      <dgm:spPr/>
    </dgm:pt>
    <dgm:pt modelId="{7BDD2CE0-AA43-4D9B-B8E5-4BC883FD933D}" type="pres">
      <dgm:prSet presAssocID="{BC107D26-9DEB-496F-B673-4021D3E4785C}" presName="accentRepeatNode" presStyleLbl="solidFgAcc1" presStyleIdx="2" presStyleCnt="4" custScaleX="13515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F9D1ADB-A2B5-4C35-B2F7-104D90F8B65D}" type="pres">
      <dgm:prSet presAssocID="{59C4ED1D-3C8E-435C-8F3E-5ADDC2891B2D}" presName="text_4" presStyleLbl="node1" presStyleIdx="3" presStyleCnt="4">
        <dgm:presLayoutVars>
          <dgm:bulletEnabled val="1"/>
        </dgm:presLayoutVars>
      </dgm:prSet>
      <dgm:spPr/>
    </dgm:pt>
    <dgm:pt modelId="{920B2386-9563-4206-8544-B01A9FA070A5}" type="pres">
      <dgm:prSet presAssocID="{59C4ED1D-3C8E-435C-8F3E-5ADDC2891B2D}" presName="accent_4" presStyleCnt="0"/>
      <dgm:spPr/>
    </dgm:pt>
    <dgm:pt modelId="{009189DD-36C5-4CF3-BDCB-18AE81946D8E}" type="pres">
      <dgm:prSet presAssocID="{59C4ED1D-3C8E-435C-8F3E-5ADDC2891B2D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80E550C-ECA5-464E-BE11-1D8019E36707}" type="presOf" srcId="{88711E03-93CE-4875-9826-A23DF9E4CC1D}" destId="{0494F4D2-1F73-465D-BBA6-4F818F42545B}" srcOrd="0" destOrd="0" presId="urn:microsoft.com/office/officeart/2008/layout/VerticalCurvedList"/>
    <dgm:cxn modelId="{52B45A15-DBC9-4DD0-9ACE-B2D910457EBF}" type="presOf" srcId="{53DD6D0B-644B-42F6-884D-AAAEBE3B4C48}" destId="{04901D64-5526-4DE0-AB17-EE67C48E56B7}" srcOrd="0" destOrd="0" presId="urn:microsoft.com/office/officeart/2008/layout/VerticalCurvedList"/>
    <dgm:cxn modelId="{0298FB41-C2B8-4D7E-BFAD-A25203C97A97}" srcId="{88711E03-93CE-4875-9826-A23DF9E4CC1D}" destId="{59C4ED1D-3C8E-435C-8F3E-5ADDC2891B2D}" srcOrd="3" destOrd="0" parTransId="{86D22341-16BE-471D-BA92-AFE23BE1B82E}" sibTransId="{AF477089-94BE-401D-AD45-F487AC0F477A}"/>
    <dgm:cxn modelId="{F7431867-F6E8-494C-BF8D-EA858467CDBB}" srcId="{88711E03-93CE-4875-9826-A23DF9E4CC1D}" destId="{780FB1B6-3C3A-46AD-AA24-20403F848F98}" srcOrd="0" destOrd="0" parTransId="{63698B59-E1ED-4C3A-B178-89BB2AB86E22}" sibTransId="{53DD6D0B-644B-42F6-884D-AAAEBE3B4C48}"/>
    <dgm:cxn modelId="{FE973F73-4B78-4883-97D1-015D3BF156A4}" type="presOf" srcId="{59C4ED1D-3C8E-435C-8F3E-5ADDC2891B2D}" destId="{9F9D1ADB-A2B5-4C35-B2F7-104D90F8B65D}" srcOrd="0" destOrd="0" presId="urn:microsoft.com/office/officeart/2008/layout/VerticalCurvedList"/>
    <dgm:cxn modelId="{A15DA089-D52A-4ADF-8FAD-15C7F92D24BA}" type="presOf" srcId="{780FB1B6-3C3A-46AD-AA24-20403F848F98}" destId="{A4B6DD26-AC1C-4FB9-9E67-B63C8C32EF61}" srcOrd="0" destOrd="0" presId="urn:microsoft.com/office/officeart/2008/layout/VerticalCurvedList"/>
    <dgm:cxn modelId="{C4E1EFAE-8A68-47AC-ABF5-50C3A82D3D2D}" type="presOf" srcId="{53929420-72CE-4FB8-B259-CE5C5B7E922B}" destId="{FFD71C06-F50A-4F5C-A5CD-6B5E980FD57D}" srcOrd="0" destOrd="0" presId="urn:microsoft.com/office/officeart/2008/layout/VerticalCurvedList"/>
    <dgm:cxn modelId="{48428FE2-A52A-4B1D-9335-5DC7035F1D7D}" type="presOf" srcId="{BC107D26-9DEB-496F-B673-4021D3E4785C}" destId="{71942BFB-26D7-413B-82B3-A6869B34E337}" srcOrd="0" destOrd="0" presId="urn:microsoft.com/office/officeart/2008/layout/VerticalCurvedList"/>
    <dgm:cxn modelId="{E45375E4-B143-482D-AB68-D07C04000590}" srcId="{88711E03-93CE-4875-9826-A23DF9E4CC1D}" destId="{53929420-72CE-4FB8-B259-CE5C5B7E922B}" srcOrd="1" destOrd="0" parTransId="{B393E32A-A865-4773-A550-6CCCBB4C7CC0}" sibTransId="{FEFDA305-139C-47FB-AA82-2C59A0BCA94A}"/>
    <dgm:cxn modelId="{6B2A38F2-8846-498E-8306-CA73209C242B}" srcId="{88711E03-93CE-4875-9826-A23DF9E4CC1D}" destId="{BC107D26-9DEB-496F-B673-4021D3E4785C}" srcOrd="2" destOrd="0" parTransId="{D4273F14-73CA-4F65-8737-0BCBD8013B65}" sibTransId="{BEACB464-7A3B-4E13-946A-DEE61817E9F2}"/>
    <dgm:cxn modelId="{28FF0C42-5C24-4FF3-B104-23457CC8471D}" type="presParOf" srcId="{0494F4D2-1F73-465D-BBA6-4F818F42545B}" destId="{F4E3313B-775F-4DE5-BFF3-A91645F5E328}" srcOrd="0" destOrd="0" presId="urn:microsoft.com/office/officeart/2008/layout/VerticalCurvedList"/>
    <dgm:cxn modelId="{42EA1B12-AF7D-4DAD-8946-0831F042B7E6}" type="presParOf" srcId="{F4E3313B-775F-4DE5-BFF3-A91645F5E328}" destId="{2040718D-41B7-4829-8BEB-B04883D03166}" srcOrd="0" destOrd="0" presId="urn:microsoft.com/office/officeart/2008/layout/VerticalCurvedList"/>
    <dgm:cxn modelId="{3C407F6B-C415-4828-B124-390BE4829BCE}" type="presParOf" srcId="{2040718D-41B7-4829-8BEB-B04883D03166}" destId="{CB83FCC4-373B-4FF8-A886-C185982A5D6A}" srcOrd="0" destOrd="0" presId="urn:microsoft.com/office/officeart/2008/layout/VerticalCurvedList"/>
    <dgm:cxn modelId="{3D02EFC6-2180-4FFD-A79E-E3989EC1D6DD}" type="presParOf" srcId="{2040718D-41B7-4829-8BEB-B04883D03166}" destId="{04901D64-5526-4DE0-AB17-EE67C48E56B7}" srcOrd="1" destOrd="0" presId="urn:microsoft.com/office/officeart/2008/layout/VerticalCurvedList"/>
    <dgm:cxn modelId="{7B59ABFE-7A9C-4442-B41E-9EB5F94F279E}" type="presParOf" srcId="{2040718D-41B7-4829-8BEB-B04883D03166}" destId="{B3C4523D-C3EE-425D-B565-075220A366A9}" srcOrd="2" destOrd="0" presId="urn:microsoft.com/office/officeart/2008/layout/VerticalCurvedList"/>
    <dgm:cxn modelId="{08941A61-F49C-4786-9E0C-285EABB6544D}" type="presParOf" srcId="{2040718D-41B7-4829-8BEB-B04883D03166}" destId="{8EC8231C-61B4-4E2E-BDA1-4F8A88503DEC}" srcOrd="3" destOrd="0" presId="urn:microsoft.com/office/officeart/2008/layout/VerticalCurvedList"/>
    <dgm:cxn modelId="{A0B72719-B856-4C79-999A-99387A282356}" type="presParOf" srcId="{F4E3313B-775F-4DE5-BFF3-A91645F5E328}" destId="{A4B6DD26-AC1C-4FB9-9E67-B63C8C32EF61}" srcOrd="1" destOrd="0" presId="urn:microsoft.com/office/officeart/2008/layout/VerticalCurvedList"/>
    <dgm:cxn modelId="{651A95A5-AB30-4519-A916-922ED484EDB3}" type="presParOf" srcId="{F4E3313B-775F-4DE5-BFF3-A91645F5E328}" destId="{4F98D70D-B0BE-44E7-A3F4-8DB1559115DB}" srcOrd="2" destOrd="0" presId="urn:microsoft.com/office/officeart/2008/layout/VerticalCurvedList"/>
    <dgm:cxn modelId="{C5CAAD7A-39EF-4DCC-A3B0-F6F9E7F1B662}" type="presParOf" srcId="{4F98D70D-B0BE-44E7-A3F4-8DB1559115DB}" destId="{036458DB-73A6-41B9-A878-0ED3108E4B42}" srcOrd="0" destOrd="0" presId="urn:microsoft.com/office/officeart/2008/layout/VerticalCurvedList"/>
    <dgm:cxn modelId="{788B98D4-118F-4B21-8D75-BE449067D7ED}" type="presParOf" srcId="{F4E3313B-775F-4DE5-BFF3-A91645F5E328}" destId="{FFD71C06-F50A-4F5C-A5CD-6B5E980FD57D}" srcOrd="3" destOrd="0" presId="urn:microsoft.com/office/officeart/2008/layout/VerticalCurvedList"/>
    <dgm:cxn modelId="{664BC226-BD29-460F-8BDF-3FB632F4620A}" type="presParOf" srcId="{F4E3313B-775F-4DE5-BFF3-A91645F5E328}" destId="{BB351056-BC58-48F9-B7BD-7FCF050C65FB}" srcOrd="4" destOrd="0" presId="urn:microsoft.com/office/officeart/2008/layout/VerticalCurvedList"/>
    <dgm:cxn modelId="{C7A12CD5-1E34-4D5D-81F0-BDDCB9FBEF86}" type="presParOf" srcId="{BB351056-BC58-48F9-B7BD-7FCF050C65FB}" destId="{3178C263-93FC-44AD-B391-DE5AB5382221}" srcOrd="0" destOrd="0" presId="urn:microsoft.com/office/officeart/2008/layout/VerticalCurvedList"/>
    <dgm:cxn modelId="{01105D2F-51B1-4C9C-9E3A-983C94CCD3B4}" type="presParOf" srcId="{F4E3313B-775F-4DE5-BFF3-A91645F5E328}" destId="{71942BFB-26D7-413B-82B3-A6869B34E337}" srcOrd="5" destOrd="0" presId="urn:microsoft.com/office/officeart/2008/layout/VerticalCurvedList"/>
    <dgm:cxn modelId="{888FAB48-C40A-4E5D-8691-CD72598BB3B5}" type="presParOf" srcId="{F4E3313B-775F-4DE5-BFF3-A91645F5E328}" destId="{CF06638F-1345-477F-8DD4-9B24F9AFBACE}" srcOrd="6" destOrd="0" presId="urn:microsoft.com/office/officeart/2008/layout/VerticalCurvedList"/>
    <dgm:cxn modelId="{0FE700C7-4204-408A-8F4F-25ED52E3E770}" type="presParOf" srcId="{CF06638F-1345-477F-8DD4-9B24F9AFBACE}" destId="{7BDD2CE0-AA43-4D9B-B8E5-4BC883FD933D}" srcOrd="0" destOrd="0" presId="urn:microsoft.com/office/officeart/2008/layout/VerticalCurvedList"/>
    <dgm:cxn modelId="{BBE1D5CF-FC01-405C-8241-591254EBDB3B}" type="presParOf" srcId="{F4E3313B-775F-4DE5-BFF3-A91645F5E328}" destId="{9F9D1ADB-A2B5-4C35-B2F7-104D90F8B65D}" srcOrd="7" destOrd="0" presId="urn:microsoft.com/office/officeart/2008/layout/VerticalCurvedList"/>
    <dgm:cxn modelId="{A3B55C68-0F1C-4088-B5C2-641A0BD9EE95}" type="presParOf" srcId="{F4E3313B-775F-4DE5-BFF3-A91645F5E328}" destId="{920B2386-9563-4206-8544-B01A9FA070A5}" srcOrd="8" destOrd="0" presId="urn:microsoft.com/office/officeart/2008/layout/VerticalCurvedList"/>
    <dgm:cxn modelId="{C77816EF-724D-4AB3-BBED-AF14EF318111}" type="presParOf" srcId="{920B2386-9563-4206-8544-B01A9FA070A5}" destId="{009189DD-36C5-4CF3-BDCB-18AE81946D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51CB2D-6C71-431C-AD47-BC0A237D545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D4A403B-0617-4488-8D36-1C499E2BA9F4}">
      <dgm:prSet phldrT="[Текст]" custT="1"/>
      <dgm:spPr>
        <a:solidFill>
          <a:schemeClr val="accent2">
            <a:lumMod val="60000"/>
            <a:lumOff val="40000"/>
          </a:schemeClr>
        </a:solidFill>
        <a:effectLst>
          <a:softEdge rad="63500"/>
        </a:effectLst>
      </dgm:spPr>
      <dgm:t>
        <a:bodyPr/>
        <a:lstStyle/>
        <a:p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Інформування батьків про їхні нові обов’язки в умовах карантину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4046D-4330-4AAF-8EC6-377B5DD1FA87}" type="parTrans" cxnId="{FFAE518D-E660-4290-97DA-62E559253BD3}">
      <dgm:prSet/>
      <dgm:spPr/>
      <dgm:t>
        <a:bodyPr/>
        <a:lstStyle/>
        <a:p>
          <a:endParaRPr lang="ru-RU"/>
        </a:p>
      </dgm:t>
    </dgm:pt>
    <dgm:pt modelId="{4CC0D84E-7904-4893-B234-FD333ECFDA40}" type="sibTrans" cxnId="{FFAE518D-E660-4290-97DA-62E559253BD3}">
      <dgm:prSet/>
      <dgm:spPr/>
      <dgm:t>
        <a:bodyPr/>
        <a:lstStyle/>
        <a:p>
          <a:endParaRPr lang="ru-RU"/>
        </a:p>
      </dgm:t>
    </dgm:pt>
    <dgm:pt modelId="{B5D12126-3228-4EAE-8C92-D5CE13F9E180}">
      <dgm:prSet phldrT="[Текст]" custT="1"/>
      <dgm:spPr>
        <a:solidFill>
          <a:schemeClr val="accent6">
            <a:lumMod val="60000"/>
            <a:lumOff val="40000"/>
          </a:schemeClr>
        </a:solidFill>
        <a:effectLst>
          <a:softEdge rad="63500"/>
        </a:effectLst>
      </dgm:spPr>
      <dgm:t>
        <a:bodyPr/>
        <a:lstStyle/>
        <a:p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 літній оздоровчий період за дитиною в  закладі дошкільної освіти зберігається місце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36F87-119E-4B0C-AC14-B53D25DA0694}" type="parTrans" cxnId="{CD0341AB-E8E7-41FF-ACF9-B47B7DF22805}">
      <dgm:prSet/>
      <dgm:spPr/>
      <dgm:t>
        <a:bodyPr/>
        <a:lstStyle/>
        <a:p>
          <a:endParaRPr lang="ru-RU"/>
        </a:p>
      </dgm:t>
    </dgm:pt>
    <dgm:pt modelId="{9A108CAF-B7C7-45B6-B32C-2451AC35E8A3}" type="sibTrans" cxnId="{CD0341AB-E8E7-41FF-ACF9-B47B7DF22805}">
      <dgm:prSet/>
      <dgm:spPr/>
      <dgm:t>
        <a:bodyPr/>
        <a:lstStyle/>
        <a:p>
          <a:endParaRPr lang="ru-RU"/>
        </a:p>
      </dgm:t>
    </dgm:pt>
    <dgm:pt modelId="{B994B293-68E8-470F-8DD6-087F4371FC1A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softEdge rad="63500"/>
        </a:effectLst>
      </dgm:spPr>
      <dgm:t>
        <a:bodyPr/>
        <a:lstStyle/>
        <a:p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Заява про збереження за дитиною місця в ЗДО на літній період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762C1-235E-421C-ADEB-71FFD509C799}" type="parTrans" cxnId="{C4B6855B-FB4E-4D31-B61B-2E5C9B3105F7}">
      <dgm:prSet/>
      <dgm:spPr/>
      <dgm:t>
        <a:bodyPr/>
        <a:lstStyle/>
        <a:p>
          <a:endParaRPr lang="ru-RU"/>
        </a:p>
      </dgm:t>
    </dgm:pt>
    <dgm:pt modelId="{06B3B2C6-DD2D-4BE2-9565-5BEF728E86E7}" type="sibTrans" cxnId="{C4B6855B-FB4E-4D31-B61B-2E5C9B3105F7}">
      <dgm:prSet/>
      <dgm:spPr/>
      <dgm:t>
        <a:bodyPr/>
        <a:lstStyle/>
        <a:p>
          <a:endParaRPr lang="ru-RU"/>
        </a:p>
      </dgm:t>
    </dgm:pt>
    <dgm:pt modelId="{CDC79DA3-7A17-41CB-A63D-4ADB59A9302E}">
      <dgm:prSet phldrT="[Текст]" custT="1"/>
      <dgm:spPr>
        <a:solidFill>
          <a:schemeClr val="accent3">
            <a:lumMod val="60000"/>
            <a:lumOff val="40000"/>
          </a:schemeClr>
        </a:solidFill>
        <a:effectLst>
          <a:softEdge rad="63500"/>
        </a:effectLst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Дистанційна робота</a:t>
          </a:r>
        </a:p>
      </dgm:t>
    </dgm:pt>
    <dgm:pt modelId="{2D2DD6FA-0D66-4893-B6DC-1A593EACC890}" type="parTrans" cxnId="{E8EE9C4A-B863-40B9-B808-52811857F7A8}">
      <dgm:prSet/>
      <dgm:spPr/>
      <dgm:t>
        <a:bodyPr/>
        <a:lstStyle/>
        <a:p>
          <a:endParaRPr lang="uk-UA"/>
        </a:p>
      </dgm:t>
    </dgm:pt>
    <dgm:pt modelId="{0FB51E44-EED3-4223-AA96-E8A06A511AB8}" type="sibTrans" cxnId="{E8EE9C4A-B863-40B9-B808-52811857F7A8}">
      <dgm:prSet/>
      <dgm:spPr/>
      <dgm:t>
        <a:bodyPr/>
        <a:lstStyle/>
        <a:p>
          <a:endParaRPr lang="uk-UA"/>
        </a:p>
      </dgm:t>
    </dgm:pt>
    <dgm:pt modelId="{6E835BCF-D986-439F-982E-5F1B23BCF619}" type="pres">
      <dgm:prSet presAssocID="{2851CB2D-6C71-431C-AD47-BC0A237D5451}" presName="Name0" presStyleCnt="0">
        <dgm:presLayoutVars>
          <dgm:dir/>
          <dgm:animLvl val="lvl"/>
          <dgm:resizeHandles val="exact"/>
        </dgm:presLayoutVars>
      </dgm:prSet>
      <dgm:spPr/>
    </dgm:pt>
    <dgm:pt modelId="{04AF249E-2747-42BC-AECE-FEDB57D66E73}" type="pres">
      <dgm:prSet presAssocID="{2851CB2D-6C71-431C-AD47-BC0A237D5451}" presName="dummy" presStyleCnt="0"/>
      <dgm:spPr/>
    </dgm:pt>
    <dgm:pt modelId="{6C01AEBD-E99E-4F01-94B7-799F382BC271}" type="pres">
      <dgm:prSet presAssocID="{2851CB2D-6C71-431C-AD47-BC0A237D5451}" presName="linH" presStyleCnt="0"/>
      <dgm:spPr/>
    </dgm:pt>
    <dgm:pt modelId="{961066EB-B5E7-419F-B40F-7A8278CBF0BC}" type="pres">
      <dgm:prSet presAssocID="{2851CB2D-6C71-431C-AD47-BC0A237D5451}" presName="padding1" presStyleCnt="0"/>
      <dgm:spPr/>
    </dgm:pt>
    <dgm:pt modelId="{CEBFBEDB-CAF8-46C2-A0C2-0B83C94D37DD}" type="pres">
      <dgm:prSet presAssocID="{FD4A403B-0617-4488-8D36-1C499E2BA9F4}" presName="linV" presStyleCnt="0"/>
      <dgm:spPr/>
    </dgm:pt>
    <dgm:pt modelId="{E0C4C57F-7562-44E9-B685-9F98D7A6758F}" type="pres">
      <dgm:prSet presAssocID="{FD4A403B-0617-4488-8D36-1C499E2BA9F4}" presName="spVertical1" presStyleCnt="0"/>
      <dgm:spPr/>
    </dgm:pt>
    <dgm:pt modelId="{FE9FA28D-620E-44E2-ABB3-846C2AC72C95}" type="pres">
      <dgm:prSet presAssocID="{FD4A403B-0617-4488-8D36-1C499E2BA9F4}" presName="parTx" presStyleLbl="revTx" presStyleIdx="0" presStyleCnt="4" custScaleX="121255" custLinFactNeighborX="-37962" custLinFactNeighborY="31333">
        <dgm:presLayoutVars>
          <dgm:chMax val="0"/>
          <dgm:chPref val="0"/>
          <dgm:bulletEnabled val="1"/>
        </dgm:presLayoutVars>
      </dgm:prSet>
      <dgm:spPr/>
    </dgm:pt>
    <dgm:pt modelId="{E5D17B61-C00B-42D6-9D02-DDEAD1C1CE91}" type="pres">
      <dgm:prSet presAssocID="{FD4A403B-0617-4488-8D36-1C499E2BA9F4}" presName="spVertical2" presStyleCnt="0"/>
      <dgm:spPr/>
    </dgm:pt>
    <dgm:pt modelId="{5873B0EB-4B5C-4063-A9C2-3A10F8857D75}" type="pres">
      <dgm:prSet presAssocID="{FD4A403B-0617-4488-8D36-1C499E2BA9F4}" presName="spVertical3" presStyleCnt="0"/>
      <dgm:spPr/>
    </dgm:pt>
    <dgm:pt modelId="{C6B73358-7754-40BF-87DA-F9C014BA05E4}" type="pres">
      <dgm:prSet presAssocID="{4CC0D84E-7904-4893-B234-FD333ECFDA40}" presName="space" presStyleCnt="0"/>
      <dgm:spPr/>
    </dgm:pt>
    <dgm:pt modelId="{22BC0E14-324C-4826-BBB7-79620753F7B5}" type="pres">
      <dgm:prSet presAssocID="{B5D12126-3228-4EAE-8C92-D5CE13F9E180}" presName="linV" presStyleCnt="0"/>
      <dgm:spPr/>
    </dgm:pt>
    <dgm:pt modelId="{22B33327-DFEF-464A-AF0C-1DEAFDD39BC5}" type="pres">
      <dgm:prSet presAssocID="{B5D12126-3228-4EAE-8C92-D5CE13F9E180}" presName="spVertical1" presStyleCnt="0"/>
      <dgm:spPr/>
    </dgm:pt>
    <dgm:pt modelId="{37DDFE09-84BA-47A3-B126-8C80A1E29305}" type="pres">
      <dgm:prSet presAssocID="{B5D12126-3228-4EAE-8C92-D5CE13F9E180}" presName="parTx" presStyleLbl="revTx" presStyleIdx="1" presStyleCnt="4" custScaleX="125483" custLinFactNeighborX="-26142" custLinFactNeighborY="31333">
        <dgm:presLayoutVars>
          <dgm:chMax val="0"/>
          <dgm:chPref val="0"/>
          <dgm:bulletEnabled val="1"/>
        </dgm:presLayoutVars>
      </dgm:prSet>
      <dgm:spPr/>
    </dgm:pt>
    <dgm:pt modelId="{941BA7CC-9749-40C0-8976-62E66F7BDDE3}" type="pres">
      <dgm:prSet presAssocID="{B5D12126-3228-4EAE-8C92-D5CE13F9E180}" presName="spVertical2" presStyleCnt="0"/>
      <dgm:spPr/>
    </dgm:pt>
    <dgm:pt modelId="{7575083C-78B4-42D0-BCB0-393BAB957A52}" type="pres">
      <dgm:prSet presAssocID="{B5D12126-3228-4EAE-8C92-D5CE13F9E180}" presName="spVertical3" presStyleCnt="0"/>
      <dgm:spPr/>
    </dgm:pt>
    <dgm:pt modelId="{F88E970B-B299-4E46-A13A-76C999E74CCC}" type="pres">
      <dgm:prSet presAssocID="{9A108CAF-B7C7-45B6-B32C-2451AC35E8A3}" presName="space" presStyleCnt="0"/>
      <dgm:spPr/>
    </dgm:pt>
    <dgm:pt modelId="{19CE2566-12A2-45A8-A1C3-5DD264423FB6}" type="pres">
      <dgm:prSet presAssocID="{B994B293-68E8-470F-8DD6-087F4371FC1A}" presName="linV" presStyleCnt="0"/>
      <dgm:spPr/>
    </dgm:pt>
    <dgm:pt modelId="{0B900B7D-F2EE-4336-BDD0-81BE26B80826}" type="pres">
      <dgm:prSet presAssocID="{B994B293-68E8-470F-8DD6-087F4371FC1A}" presName="spVertical1" presStyleCnt="0"/>
      <dgm:spPr/>
    </dgm:pt>
    <dgm:pt modelId="{A6AC6CFB-D60E-4E86-9256-BA8C70F9FC28}" type="pres">
      <dgm:prSet presAssocID="{B994B293-68E8-470F-8DD6-087F4371FC1A}" presName="parTx" presStyleLbl="revTx" presStyleIdx="2" presStyleCnt="4" custScaleX="137810" custLinFactNeighborX="-18550" custLinFactNeighborY="31333">
        <dgm:presLayoutVars>
          <dgm:chMax val="0"/>
          <dgm:chPref val="0"/>
          <dgm:bulletEnabled val="1"/>
        </dgm:presLayoutVars>
      </dgm:prSet>
      <dgm:spPr/>
    </dgm:pt>
    <dgm:pt modelId="{E6694D18-68D6-4F2E-907C-5B62966F2410}" type="pres">
      <dgm:prSet presAssocID="{B994B293-68E8-470F-8DD6-087F4371FC1A}" presName="spVertical2" presStyleCnt="0"/>
      <dgm:spPr/>
    </dgm:pt>
    <dgm:pt modelId="{639FB6DA-2E19-4BA5-AFDE-4CF6B8E6D1D7}" type="pres">
      <dgm:prSet presAssocID="{B994B293-68E8-470F-8DD6-087F4371FC1A}" presName="spVertical3" presStyleCnt="0"/>
      <dgm:spPr/>
    </dgm:pt>
    <dgm:pt modelId="{0E9E11C9-B450-4135-BEF9-C8B85B138120}" type="pres">
      <dgm:prSet presAssocID="{06B3B2C6-DD2D-4BE2-9565-5BEF728E86E7}" presName="space" presStyleCnt="0"/>
      <dgm:spPr/>
    </dgm:pt>
    <dgm:pt modelId="{2AE809CD-A523-4B58-891D-5476864CDA6D}" type="pres">
      <dgm:prSet presAssocID="{CDC79DA3-7A17-41CB-A63D-4ADB59A9302E}" presName="linV" presStyleCnt="0"/>
      <dgm:spPr/>
    </dgm:pt>
    <dgm:pt modelId="{07AA8485-2621-4715-8B4C-CB72DD82B83C}" type="pres">
      <dgm:prSet presAssocID="{CDC79DA3-7A17-41CB-A63D-4ADB59A9302E}" presName="spVertical1" presStyleCnt="0"/>
      <dgm:spPr/>
    </dgm:pt>
    <dgm:pt modelId="{D0D3523F-BA3D-4826-BD91-86AF5F9BDA3F}" type="pres">
      <dgm:prSet presAssocID="{CDC79DA3-7A17-41CB-A63D-4ADB59A9302E}" presName="parTx" presStyleLbl="revTx" presStyleIdx="3" presStyleCnt="4" custScaleX="127049" custLinFactNeighborX="-12511" custLinFactNeighborY="23648">
        <dgm:presLayoutVars>
          <dgm:chMax val="0"/>
          <dgm:chPref val="0"/>
          <dgm:bulletEnabled val="1"/>
        </dgm:presLayoutVars>
      </dgm:prSet>
      <dgm:spPr/>
    </dgm:pt>
    <dgm:pt modelId="{B6A05BB3-085C-4557-AFD3-565B79287303}" type="pres">
      <dgm:prSet presAssocID="{CDC79DA3-7A17-41CB-A63D-4ADB59A9302E}" presName="spVertical2" presStyleCnt="0"/>
      <dgm:spPr/>
    </dgm:pt>
    <dgm:pt modelId="{5AD938E5-369D-4E33-9EE6-ED78C48BF159}" type="pres">
      <dgm:prSet presAssocID="{CDC79DA3-7A17-41CB-A63D-4ADB59A9302E}" presName="spVertical3" presStyleCnt="0"/>
      <dgm:spPr/>
    </dgm:pt>
    <dgm:pt modelId="{AF7FB92C-98C8-4582-8324-B9D58312784E}" type="pres">
      <dgm:prSet presAssocID="{2851CB2D-6C71-431C-AD47-BC0A237D5451}" presName="padding2" presStyleCnt="0"/>
      <dgm:spPr/>
    </dgm:pt>
    <dgm:pt modelId="{7B5C8E27-A96D-476B-820D-5C718670BFF9}" type="pres">
      <dgm:prSet presAssocID="{2851CB2D-6C71-431C-AD47-BC0A237D5451}" presName="negArrow" presStyleCnt="0"/>
      <dgm:spPr/>
    </dgm:pt>
    <dgm:pt modelId="{3A7B590A-76D2-4948-9C12-9BE0A8A01711}" type="pres">
      <dgm:prSet presAssocID="{2851CB2D-6C71-431C-AD47-BC0A237D5451}" presName="backgroundArrow" presStyleLbl="node1" presStyleIdx="0" presStyleCnt="1" custScaleY="111539" custLinFactNeighborX="-749" custLinFactNeighborY="632"/>
      <dgm:spPr>
        <a:ln>
          <a:solidFill>
            <a:schemeClr val="tx2">
              <a:lumMod val="50000"/>
            </a:schemeClr>
          </a:solidFill>
        </a:ln>
      </dgm:spPr>
    </dgm:pt>
  </dgm:ptLst>
  <dgm:cxnLst>
    <dgm:cxn modelId="{3D890611-369A-44E6-AD6D-366EF9CE7721}" type="presOf" srcId="{FD4A403B-0617-4488-8D36-1C499E2BA9F4}" destId="{FE9FA28D-620E-44E2-ABB3-846C2AC72C95}" srcOrd="0" destOrd="0" presId="urn:microsoft.com/office/officeart/2005/8/layout/hProcess3"/>
    <dgm:cxn modelId="{C4B6855B-FB4E-4D31-B61B-2E5C9B3105F7}" srcId="{2851CB2D-6C71-431C-AD47-BC0A237D5451}" destId="{B994B293-68E8-470F-8DD6-087F4371FC1A}" srcOrd="2" destOrd="0" parTransId="{6FB762C1-235E-421C-ADEB-71FFD509C799}" sibTransId="{06B3B2C6-DD2D-4BE2-9565-5BEF728E86E7}"/>
    <dgm:cxn modelId="{77A37C5E-362B-4A1F-8F71-5A9F99A80098}" type="presOf" srcId="{2851CB2D-6C71-431C-AD47-BC0A237D5451}" destId="{6E835BCF-D986-439F-982E-5F1B23BCF619}" srcOrd="0" destOrd="0" presId="urn:microsoft.com/office/officeart/2005/8/layout/hProcess3"/>
    <dgm:cxn modelId="{26106E41-F8A4-46C8-9812-4AF20590EE21}" type="presOf" srcId="{CDC79DA3-7A17-41CB-A63D-4ADB59A9302E}" destId="{D0D3523F-BA3D-4826-BD91-86AF5F9BDA3F}" srcOrd="0" destOrd="0" presId="urn:microsoft.com/office/officeart/2005/8/layout/hProcess3"/>
    <dgm:cxn modelId="{E8EE9C4A-B863-40B9-B808-52811857F7A8}" srcId="{2851CB2D-6C71-431C-AD47-BC0A237D5451}" destId="{CDC79DA3-7A17-41CB-A63D-4ADB59A9302E}" srcOrd="3" destOrd="0" parTransId="{2D2DD6FA-0D66-4893-B6DC-1A593EACC890}" sibTransId="{0FB51E44-EED3-4223-AA96-E8A06A511AB8}"/>
    <dgm:cxn modelId="{FFAE518D-E660-4290-97DA-62E559253BD3}" srcId="{2851CB2D-6C71-431C-AD47-BC0A237D5451}" destId="{FD4A403B-0617-4488-8D36-1C499E2BA9F4}" srcOrd="0" destOrd="0" parTransId="{EBA4046D-4330-4AAF-8EC6-377B5DD1FA87}" sibTransId="{4CC0D84E-7904-4893-B234-FD333ECFDA40}"/>
    <dgm:cxn modelId="{622B879B-340D-49E4-B509-C4FA23B8107C}" type="presOf" srcId="{B994B293-68E8-470F-8DD6-087F4371FC1A}" destId="{A6AC6CFB-D60E-4E86-9256-BA8C70F9FC28}" srcOrd="0" destOrd="0" presId="urn:microsoft.com/office/officeart/2005/8/layout/hProcess3"/>
    <dgm:cxn modelId="{CD0341AB-E8E7-41FF-ACF9-B47B7DF22805}" srcId="{2851CB2D-6C71-431C-AD47-BC0A237D5451}" destId="{B5D12126-3228-4EAE-8C92-D5CE13F9E180}" srcOrd="1" destOrd="0" parTransId="{9B636F87-119E-4B0C-AC14-B53D25DA0694}" sibTransId="{9A108CAF-B7C7-45B6-B32C-2451AC35E8A3}"/>
    <dgm:cxn modelId="{7713C1C2-C37A-4EB4-96E6-1C07F24E7AB1}" type="presOf" srcId="{B5D12126-3228-4EAE-8C92-D5CE13F9E180}" destId="{37DDFE09-84BA-47A3-B126-8C80A1E29305}" srcOrd="0" destOrd="0" presId="urn:microsoft.com/office/officeart/2005/8/layout/hProcess3"/>
    <dgm:cxn modelId="{FF171D8A-49E9-4D34-B15B-4D764F2E6927}" type="presParOf" srcId="{6E835BCF-D986-439F-982E-5F1B23BCF619}" destId="{04AF249E-2747-42BC-AECE-FEDB57D66E73}" srcOrd="0" destOrd="0" presId="urn:microsoft.com/office/officeart/2005/8/layout/hProcess3"/>
    <dgm:cxn modelId="{6D8A0137-5441-4250-A43A-5507D2E11538}" type="presParOf" srcId="{6E835BCF-D986-439F-982E-5F1B23BCF619}" destId="{6C01AEBD-E99E-4F01-94B7-799F382BC271}" srcOrd="1" destOrd="0" presId="urn:microsoft.com/office/officeart/2005/8/layout/hProcess3"/>
    <dgm:cxn modelId="{B7D38603-1EDF-4CB4-B7EB-CD2F2747AC3D}" type="presParOf" srcId="{6C01AEBD-E99E-4F01-94B7-799F382BC271}" destId="{961066EB-B5E7-419F-B40F-7A8278CBF0BC}" srcOrd="0" destOrd="0" presId="urn:microsoft.com/office/officeart/2005/8/layout/hProcess3"/>
    <dgm:cxn modelId="{9166F810-7576-48FB-8C92-EB189C7CB1F1}" type="presParOf" srcId="{6C01AEBD-E99E-4F01-94B7-799F382BC271}" destId="{CEBFBEDB-CAF8-46C2-A0C2-0B83C94D37DD}" srcOrd="1" destOrd="0" presId="urn:microsoft.com/office/officeart/2005/8/layout/hProcess3"/>
    <dgm:cxn modelId="{0684CE7F-153F-4A73-B961-E8133C962687}" type="presParOf" srcId="{CEBFBEDB-CAF8-46C2-A0C2-0B83C94D37DD}" destId="{E0C4C57F-7562-44E9-B685-9F98D7A6758F}" srcOrd="0" destOrd="0" presId="urn:microsoft.com/office/officeart/2005/8/layout/hProcess3"/>
    <dgm:cxn modelId="{DD838991-AA6C-45F1-947B-73DE7A38777A}" type="presParOf" srcId="{CEBFBEDB-CAF8-46C2-A0C2-0B83C94D37DD}" destId="{FE9FA28D-620E-44E2-ABB3-846C2AC72C95}" srcOrd="1" destOrd="0" presId="urn:microsoft.com/office/officeart/2005/8/layout/hProcess3"/>
    <dgm:cxn modelId="{BFF7B03C-54B7-470C-88E8-F6B0B2B1FAE0}" type="presParOf" srcId="{CEBFBEDB-CAF8-46C2-A0C2-0B83C94D37DD}" destId="{E5D17B61-C00B-42D6-9D02-DDEAD1C1CE91}" srcOrd="2" destOrd="0" presId="urn:microsoft.com/office/officeart/2005/8/layout/hProcess3"/>
    <dgm:cxn modelId="{FF42578E-0406-46B7-B7F4-A21FC5D4FE70}" type="presParOf" srcId="{CEBFBEDB-CAF8-46C2-A0C2-0B83C94D37DD}" destId="{5873B0EB-4B5C-4063-A9C2-3A10F8857D75}" srcOrd="3" destOrd="0" presId="urn:microsoft.com/office/officeart/2005/8/layout/hProcess3"/>
    <dgm:cxn modelId="{20F20CFC-E318-4D2B-B332-F34D54291AB2}" type="presParOf" srcId="{6C01AEBD-E99E-4F01-94B7-799F382BC271}" destId="{C6B73358-7754-40BF-87DA-F9C014BA05E4}" srcOrd="2" destOrd="0" presId="urn:microsoft.com/office/officeart/2005/8/layout/hProcess3"/>
    <dgm:cxn modelId="{26C5E6CB-86E0-43B7-8C23-BCD5CC1CCC73}" type="presParOf" srcId="{6C01AEBD-E99E-4F01-94B7-799F382BC271}" destId="{22BC0E14-324C-4826-BBB7-79620753F7B5}" srcOrd="3" destOrd="0" presId="urn:microsoft.com/office/officeart/2005/8/layout/hProcess3"/>
    <dgm:cxn modelId="{386E6D50-C0B0-428A-8D00-64240B3F7893}" type="presParOf" srcId="{22BC0E14-324C-4826-BBB7-79620753F7B5}" destId="{22B33327-DFEF-464A-AF0C-1DEAFDD39BC5}" srcOrd="0" destOrd="0" presId="urn:microsoft.com/office/officeart/2005/8/layout/hProcess3"/>
    <dgm:cxn modelId="{754259A1-A6AD-4C69-83A8-3C2635C61C44}" type="presParOf" srcId="{22BC0E14-324C-4826-BBB7-79620753F7B5}" destId="{37DDFE09-84BA-47A3-B126-8C80A1E29305}" srcOrd="1" destOrd="0" presId="urn:microsoft.com/office/officeart/2005/8/layout/hProcess3"/>
    <dgm:cxn modelId="{2E5DCE75-CC8E-4F5C-AEFC-CE1D88928DE1}" type="presParOf" srcId="{22BC0E14-324C-4826-BBB7-79620753F7B5}" destId="{941BA7CC-9749-40C0-8976-62E66F7BDDE3}" srcOrd="2" destOrd="0" presId="urn:microsoft.com/office/officeart/2005/8/layout/hProcess3"/>
    <dgm:cxn modelId="{8508BA89-0750-40B2-98DA-51B7967D2DAF}" type="presParOf" srcId="{22BC0E14-324C-4826-BBB7-79620753F7B5}" destId="{7575083C-78B4-42D0-BCB0-393BAB957A52}" srcOrd="3" destOrd="0" presId="urn:microsoft.com/office/officeart/2005/8/layout/hProcess3"/>
    <dgm:cxn modelId="{CDDBACBE-E50D-461C-B5DA-452ADC76742D}" type="presParOf" srcId="{6C01AEBD-E99E-4F01-94B7-799F382BC271}" destId="{F88E970B-B299-4E46-A13A-76C999E74CCC}" srcOrd="4" destOrd="0" presId="urn:microsoft.com/office/officeart/2005/8/layout/hProcess3"/>
    <dgm:cxn modelId="{0BFA9494-B22D-4FE0-A80B-911E5493BD33}" type="presParOf" srcId="{6C01AEBD-E99E-4F01-94B7-799F382BC271}" destId="{19CE2566-12A2-45A8-A1C3-5DD264423FB6}" srcOrd="5" destOrd="0" presId="urn:microsoft.com/office/officeart/2005/8/layout/hProcess3"/>
    <dgm:cxn modelId="{E2F0A490-7362-4B46-BF97-6FD182493579}" type="presParOf" srcId="{19CE2566-12A2-45A8-A1C3-5DD264423FB6}" destId="{0B900B7D-F2EE-4336-BDD0-81BE26B80826}" srcOrd="0" destOrd="0" presId="urn:microsoft.com/office/officeart/2005/8/layout/hProcess3"/>
    <dgm:cxn modelId="{2827844E-006D-489E-978F-BE3C2B8335B3}" type="presParOf" srcId="{19CE2566-12A2-45A8-A1C3-5DD264423FB6}" destId="{A6AC6CFB-D60E-4E86-9256-BA8C70F9FC28}" srcOrd="1" destOrd="0" presId="urn:microsoft.com/office/officeart/2005/8/layout/hProcess3"/>
    <dgm:cxn modelId="{459C1661-8CCA-45A4-B796-B1A4D2840C9C}" type="presParOf" srcId="{19CE2566-12A2-45A8-A1C3-5DD264423FB6}" destId="{E6694D18-68D6-4F2E-907C-5B62966F2410}" srcOrd="2" destOrd="0" presId="urn:microsoft.com/office/officeart/2005/8/layout/hProcess3"/>
    <dgm:cxn modelId="{1123A8E7-041B-43C8-B5F2-F7C16B81493E}" type="presParOf" srcId="{19CE2566-12A2-45A8-A1C3-5DD264423FB6}" destId="{639FB6DA-2E19-4BA5-AFDE-4CF6B8E6D1D7}" srcOrd="3" destOrd="0" presId="urn:microsoft.com/office/officeart/2005/8/layout/hProcess3"/>
    <dgm:cxn modelId="{2099E1E3-0DF7-4F95-B655-2185E8D6A511}" type="presParOf" srcId="{6C01AEBD-E99E-4F01-94B7-799F382BC271}" destId="{0E9E11C9-B450-4135-BEF9-C8B85B138120}" srcOrd="6" destOrd="0" presId="urn:microsoft.com/office/officeart/2005/8/layout/hProcess3"/>
    <dgm:cxn modelId="{AAC0EBAA-7216-4EC4-841F-3ED87F2DA6A6}" type="presParOf" srcId="{6C01AEBD-E99E-4F01-94B7-799F382BC271}" destId="{2AE809CD-A523-4B58-891D-5476864CDA6D}" srcOrd="7" destOrd="0" presId="urn:microsoft.com/office/officeart/2005/8/layout/hProcess3"/>
    <dgm:cxn modelId="{8FDA00B0-25AE-4085-B1AE-6AE20C79C360}" type="presParOf" srcId="{2AE809CD-A523-4B58-891D-5476864CDA6D}" destId="{07AA8485-2621-4715-8B4C-CB72DD82B83C}" srcOrd="0" destOrd="0" presId="urn:microsoft.com/office/officeart/2005/8/layout/hProcess3"/>
    <dgm:cxn modelId="{A44864E8-5EA6-4D7E-9A2A-16362487D1E5}" type="presParOf" srcId="{2AE809CD-A523-4B58-891D-5476864CDA6D}" destId="{D0D3523F-BA3D-4826-BD91-86AF5F9BDA3F}" srcOrd="1" destOrd="0" presId="urn:microsoft.com/office/officeart/2005/8/layout/hProcess3"/>
    <dgm:cxn modelId="{9E408B5B-0E2E-4313-BADB-4ACB9A36ABBD}" type="presParOf" srcId="{2AE809CD-A523-4B58-891D-5476864CDA6D}" destId="{B6A05BB3-085C-4557-AFD3-565B79287303}" srcOrd="2" destOrd="0" presId="urn:microsoft.com/office/officeart/2005/8/layout/hProcess3"/>
    <dgm:cxn modelId="{D33D5592-7F49-4F17-8E84-BBC3163446AC}" type="presParOf" srcId="{2AE809CD-A523-4B58-891D-5476864CDA6D}" destId="{5AD938E5-369D-4E33-9EE6-ED78C48BF159}" srcOrd="3" destOrd="0" presId="urn:microsoft.com/office/officeart/2005/8/layout/hProcess3"/>
    <dgm:cxn modelId="{BB228E51-2ED3-4407-AE9C-4BA6C415D8C3}" type="presParOf" srcId="{6C01AEBD-E99E-4F01-94B7-799F382BC271}" destId="{AF7FB92C-98C8-4582-8324-B9D58312784E}" srcOrd="8" destOrd="0" presId="urn:microsoft.com/office/officeart/2005/8/layout/hProcess3"/>
    <dgm:cxn modelId="{DC6492AE-CA19-491E-9448-ABD2403983FD}" type="presParOf" srcId="{6C01AEBD-E99E-4F01-94B7-799F382BC271}" destId="{7B5C8E27-A96D-476B-820D-5C718670BFF9}" srcOrd="9" destOrd="0" presId="urn:microsoft.com/office/officeart/2005/8/layout/hProcess3"/>
    <dgm:cxn modelId="{02359282-FB4E-45AF-9176-A36338318939}" type="presParOf" srcId="{6C01AEBD-E99E-4F01-94B7-799F382BC271}" destId="{3A7B590A-76D2-4948-9C12-9BE0A8A01711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B8CBC-A526-4D31-A989-0FC1B7E27970}">
      <dsp:nvSpPr>
        <dsp:cNvPr id="0" name=""/>
        <dsp:cNvSpPr/>
      </dsp:nvSpPr>
      <dsp:spPr>
        <a:xfrm>
          <a:off x="0" y="784281"/>
          <a:ext cx="8229600" cy="133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9CE26-E160-4E95-A2F2-C5C8C528E072}">
      <dsp:nvSpPr>
        <dsp:cNvPr id="0" name=""/>
        <dsp:cNvSpPr/>
      </dsp:nvSpPr>
      <dsp:spPr>
        <a:xfrm>
          <a:off x="403041" y="2001"/>
          <a:ext cx="7818923" cy="1564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Роз’яснення МОН України для закладів освіти: Вчимо і навчаємось на карантині: зміни в системі освіти (ключові зміни та поради для дитячих садків)</a:t>
          </a:r>
        </a:p>
      </dsp:txBody>
      <dsp:txXfrm>
        <a:off x="479417" y="78377"/>
        <a:ext cx="7666171" cy="1411808"/>
      </dsp:txXfrm>
    </dsp:sp>
    <dsp:sp modelId="{7BD5B355-62B7-42A5-A149-F7F19A523DD1}">
      <dsp:nvSpPr>
        <dsp:cNvPr id="0" name=""/>
        <dsp:cNvSpPr/>
      </dsp:nvSpPr>
      <dsp:spPr>
        <a:xfrm>
          <a:off x="0" y="3188361"/>
          <a:ext cx="8229600" cy="133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AA862-78C1-456F-A0A7-4240EBCEF153}">
      <dsp:nvSpPr>
        <dsp:cNvPr id="0" name=""/>
        <dsp:cNvSpPr/>
      </dsp:nvSpPr>
      <dsp:spPr>
        <a:xfrm>
          <a:off x="403041" y="2406081"/>
          <a:ext cx="7818923" cy="1564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Лист МОНУ від 23.04.2020 № 1/9-219 «Щодо організації роботи закладів дошкільної освіти під час карантину»</a:t>
          </a:r>
        </a:p>
      </dsp:txBody>
      <dsp:txXfrm>
        <a:off x="479417" y="2482457"/>
        <a:ext cx="7666171" cy="1411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1B4CE-50B2-4DFA-AB6B-A40ED05CA015}">
      <dsp:nvSpPr>
        <dsp:cNvPr id="0" name=""/>
        <dsp:cNvSpPr/>
      </dsp:nvSpPr>
      <dsp:spPr>
        <a:xfrm>
          <a:off x="3961380" y="2462"/>
          <a:ext cx="3755594" cy="169859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uk-UA" sz="1800" b="1" i="0" u="none" strike="noStrike" kern="1200" normalizeH="0" baseline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Щодо організації роботи</a:t>
          </a:r>
          <a:br>
            <a:rPr kumimoji="0" lang="uk-UA" sz="1800" b="1" i="0" u="none" strike="noStrike" kern="1200" normalizeH="0" baseline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</a:br>
          <a:r>
            <a:rPr kumimoji="0" lang="uk-UA" sz="1800" b="1" i="0" u="none" strike="noStrike" kern="1200" normalizeH="0" baseline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закладів дошкільної освіти</a:t>
          </a:r>
          <a:br>
            <a:rPr kumimoji="0" lang="uk-UA" sz="1800" b="1" i="0" u="none" strike="noStrike" kern="1200" normalizeH="0" baseline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</a:br>
          <a:r>
            <a:rPr kumimoji="0" lang="uk-UA" sz="1800" b="1" i="0" u="none" strike="noStrike" kern="1200" normalizeH="0" baseline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під час карантину (26.05.2020)</a:t>
          </a:r>
          <a:endParaRPr lang="uk-UA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1380" y="2462"/>
        <a:ext cx="3755594" cy="1698595"/>
      </dsp:txXfrm>
    </dsp:sp>
    <dsp:sp modelId="{A34F10D3-3243-42B8-9C07-513F94CCF127}">
      <dsp:nvSpPr>
        <dsp:cNvPr id="0" name=""/>
        <dsp:cNvSpPr/>
      </dsp:nvSpPr>
      <dsp:spPr>
        <a:xfrm>
          <a:off x="2111609" y="2462"/>
          <a:ext cx="1681609" cy="16985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C7197-28A1-4244-9CFC-F095C30E296D}">
      <dsp:nvSpPr>
        <dsp:cNvPr id="0" name=""/>
        <dsp:cNvSpPr/>
      </dsp:nvSpPr>
      <dsp:spPr>
        <a:xfrm>
          <a:off x="1757626" y="1981326"/>
          <a:ext cx="5171528" cy="169859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</a:t>
          </a:r>
          <a:r>
            <a:rPr lang="ru-RU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головного </a:t>
          </a:r>
          <a:r>
            <a:rPr lang="ru-RU" sz="18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державний</a:t>
          </a:r>
          <a:r>
            <a:rPr lang="ru-RU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санітарний</a:t>
          </a:r>
          <a:r>
            <a:rPr lang="ru-RU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лікаря</a:t>
          </a:r>
          <a:r>
            <a:rPr lang="ru-RU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«Як </a:t>
          </a:r>
          <a:r>
            <a:rPr lang="ru-RU" sz="18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організувати</a:t>
          </a:r>
          <a:r>
            <a:rPr lang="ru-RU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роботу </a:t>
          </a:r>
          <a:r>
            <a:rPr lang="ru-RU" sz="18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дитячих</a:t>
          </a:r>
          <a:r>
            <a:rPr lang="ru-RU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садків</a:t>
          </a:r>
          <a:r>
            <a:rPr lang="ru-RU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адаптивного карантину» (</a:t>
          </a:r>
          <a:r>
            <a:rPr lang="ru-RU" sz="18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22.05.2020)</a:t>
          </a:r>
          <a:endParaRPr lang="uk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7626" y="1981326"/>
        <a:ext cx="5171528" cy="1698595"/>
      </dsp:txXfrm>
    </dsp:sp>
    <dsp:sp modelId="{A121E217-2F6A-4E38-9DB6-9769538AABFE}">
      <dsp:nvSpPr>
        <dsp:cNvPr id="0" name=""/>
        <dsp:cNvSpPr/>
      </dsp:nvSpPr>
      <dsp:spPr>
        <a:xfrm>
          <a:off x="7005187" y="2016232"/>
          <a:ext cx="1681609" cy="169859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E3EB9-909F-4D40-9B52-17CDED0E3E91}">
      <dsp:nvSpPr>
        <dsp:cNvPr id="0" name=""/>
        <dsp:cNvSpPr/>
      </dsp:nvSpPr>
      <dsp:spPr>
        <a:xfrm>
          <a:off x="2506641" y="3960189"/>
          <a:ext cx="5695245" cy="169859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 тимчасових рекомендацій щодо організації протиепідемічних заходів у закладах дошкільної освіти на період карантину у зв'язку з поширенням коронавірусної хвороби (</a:t>
          </a:r>
          <a:r>
            <a:rPr lang="en-US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COVID-19)</a:t>
          </a:r>
          <a:r>
            <a:rPr lang="uk-UA" sz="18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Розпорядження 32 від 18.05.2020</a:t>
          </a:r>
          <a:endParaRPr lang="uk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6641" y="3960189"/>
        <a:ext cx="5695245" cy="1698595"/>
      </dsp:txXfrm>
    </dsp:sp>
    <dsp:sp modelId="{04C2435B-223F-4154-970E-2D99A36D7A32}">
      <dsp:nvSpPr>
        <dsp:cNvPr id="0" name=""/>
        <dsp:cNvSpPr/>
      </dsp:nvSpPr>
      <dsp:spPr>
        <a:xfrm>
          <a:off x="899585" y="3962652"/>
          <a:ext cx="1681609" cy="16985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429B0-201B-4E31-A41A-E699B95A9DB9}">
      <dsp:nvSpPr>
        <dsp:cNvPr id="0" name=""/>
        <dsp:cNvSpPr/>
      </dsp:nvSpPr>
      <dsp:spPr>
        <a:xfrm>
          <a:off x="3291839" y="0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75000"/>
            <a:alpha val="9000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700" b="1" kern="1200" dirty="0">
              <a:solidFill>
                <a:schemeClr val="bg1"/>
              </a:solidFill>
            </a:rPr>
            <a:t>закінчується 31 травня</a:t>
          </a:r>
          <a:endParaRPr lang="ru-RU" sz="3700" b="1" kern="1200" dirty="0">
            <a:solidFill>
              <a:schemeClr val="bg1"/>
            </a:solidFill>
          </a:endParaRPr>
        </a:p>
      </dsp:txBody>
      <dsp:txXfrm>
        <a:off x="3291839" y="269337"/>
        <a:ext cx="4129750" cy="1616020"/>
      </dsp:txXfrm>
    </dsp:sp>
    <dsp:sp modelId="{112BAD3E-A58E-440E-9239-CCAB12092457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Навчальний рік у ЗДО </a:t>
          </a:r>
          <a:endParaRPr lang="ru-RU" sz="4000" kern="1200" dirty="0"/>
        </a:p>
      </dsp:txBody>
      <dsp:txXfrm>
        <a:off x="105183" y="105735"/>
        <a:ext cx="3081474" cy="1944328"/>
      </dsp:txXfrm>
    </dsp:sp>
    <dsp:sp modelId="{C87F88A2-D4F8-457F-BED5-5ECECB832644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75000"/>
            <a:alpha val="90000"/>
          </a:schemeClr>
        </a:solidFill>
        <a:ln w="25400" cap="flat" cmpd="sng" algn="ctr">
          <a:solidFill>
            <a:schemeClr val="accent4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700" kern="1200" dirty="0">
              <a:solidFill>
                <a:schemeClr val="bg1"/>
              </a:solidFill>
            </a:rPr>
            <a:t>тривалість: з 1 червня по 31 серпня</a:t>
          </a:r>
          <a:endParaRPr lang="ru-RU" sz="3700" kern="1200" dirty="0">
            <a:solidFill>
              <a:schemeClr val="bg1"/>
            </a:solidFill>
          </a:endParaRPr>
        </a:p>
      </dsp:txBody>
      <dsp:txXfrm>
        <a:off x="3291839" y="2640053"/>
        <a:ext cx="4129750" cy="1616020"/>
      </dsp:txXfrm>
    </dsp:sp>
    <dsp:sp modelId="{28FA9EDA-5B73-481F-B5E8-150800E73DAC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Оздоровчий період</a:t>
          </a:r>
          <a:endParaRPr lang="ru-RU" sz="4000" kern="1200" dirty="0"/>
        </a:p>
      </dsp:txBody>
      <dsp:txXfrm>
        <a:off x="105183" y="2475899"/>
        <a:ext cx="3081474" cy="1944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7E981-DC6E-4A17-BACC-DF56CE211957}">
      <dsp:nvSpPr>
        <dsp:cNvPr id="0" name=""/>
        <dsp:cNvSpPr/>
      </dsp:nvSpPr>
      <dsp:spPr>
        <a:xfrm>
          <a:off x="0" y="533680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2E9A1-F4F2-43DD-9093-B9F95CFD949D}">
      <dsp:nvSpPr>
        <dsp:cNvPr id="0" name=""/>
        <dsp:cNvSpPr/>
      </dsp:nvSpPr>
      <dsp:spPr>
        <a:xfrm>
          <a:off x="411480" y="2320"/>
          <a:ext cx="5760720" cy="1062720"/>
        </a:xfrm>
        <a:prstGeom prst="roundRect">
          <a:avLst/>
        </a:prstGeom>
        <a:solidFill>
          <a:srgbClr val="D87A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Внесення (за потреби ) змін та доповнень у план 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358" y="54198"/>
        <a:ext cx="5656964" cy="958964"/>
      </dsp:txXfrm>
    </dsp:sp>
    <dsp:sp modelId="{201D6336-A8AD-4876-9CFF-50D5B9EAB15C}">
      <dsp:nvSpPr>
        <dsp:cNvPr id="0" name=""/>
        <dsp:cNvSpPr/>
      </dsp:nvSpPr>
      <dsp:spPr>
        <a:xfrm>
          <a:off x="0" y="2166640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DC3AD-A05B-4B84-8CE6-FC86B2D8843F}">
      <dsp:nvSpPr>
        <dsp:cNvPr id="0" name=""/>
        <dsp:cNvSpPr/>
      </dsp:nvSpPr>
      <dsp:spPr>
        <a:xfrm>
          <a:off x="411480" y="1635280"/>
          <a:ext cx="5760720" cy="106272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Обговорення змін та доповнень внесених у план роботи на засіданні педагогічної ради 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358" y="1687158"/>
        <a:ext cx="5656964" cy="958964"/>
      </dsp:txXfrm>
    </dsp:sp>
    <dsp:sp modelId="{F914EC9D-3C10-4A89-BD1D-90489243BA0B}">
      <dsp:nvSpPr>
        <dsp:cNvPr id="0" name=""/>
        <dsp:cNvSpPr/>
      </dsp:nvSpPr>
      <dsp:spPr>
        <a:xfrm>
          <a:off x="0" y="3799600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1A660-EE04-4A4A-8725-4B3C2AA5E442}">
      <dsp:nvSpPr>
        <dsp:cNvPr id="0" name=""/>
        <dsp:cNvSpPr/>
      </dsp:nvSpPr>
      <dsp:spPr>
        <a:xfrm>
          <a:off x="411480" y="3268240"/>
          <a:ext cx="5760720" cy="106272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Доведення до відома колективу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358" y="3320118"/>
        <a:ext cx="5656964" cy="958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E6754-7464-4C7E-8E23-81BAC698D8E6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 організації роботи з дітьми</a:t>
          </a:r>
        </a:p>
      </dsp:txBody>
      <dsp:txXfrm>
        <a:off x="0" y="0"/>
        <a:ext cx="9144000" cy="2057400"/>
      </dsp:txXfrm>
    </dsp:sp>
    <dsp:sp modelId="{DE75516A-BB50-43DD-B95C-C0A79116A4D8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alt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початок оздоровчого періоду затверджується режим дня у всіх вікових групах.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alt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Усі види дитячої діяльності (гра, праця, художня та пізнавальна діяльність) організовуються на свіжому повітрі</a:t>
          </a:r>
          <a:endParaRPr lang="uk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4" y="2057400"/>
        <a:ext cx="3045023" cy="4320540"/>
      </dsp:txXfrm>
    </dsp:sp>
    <dsp:sp modelId="{D9CFBC1C-ECDA-479D-B4D2-7713561EA91C}">
      <dsp:nvSpPr>
        <dsp:cNvPr id="0" name=""/>
        <dsp:cNvSpPr/>
      </dsp:nvSpPr>
      <dsp:spPr>
        <a:xfrm>
          <a:off x="3049488" y="2057400"/>
          <a:ext cx="3045023" cy="432054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alt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час канікул (літніх, осінніх, зимових, весняних) укладається інший розклад занять</a:t>
          </a:r>
          <a:endParaRPr lang="uk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9488" y="2057400"/>
        <a:ext cx="3045023" cy="4320540"/>
      </dsp:txXfrm>
    </dsp:sp>
    <dsp:sp modelId="{445068DB-5AB0-48E9-AE0B-0FBF4256CF31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alt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Скорочується час на організовану пізнавальну діяльність.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alt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період канікул з дітьми проводиться фізкультурно-оздоровча і художньо-естетична робота</a:t>
          </a:r>
          <a:endParaRPr lang="uk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4511" y="2057400"/>
        <a:ext cx="3045023" cy="4320540"/>
      </dsp:txXfrm>
    </dsp:sp>
    <dsp:sp modelId="{24535E14-702C-4A3E-A115-B937E3300B14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385D3-DB5E-4472-8D9A-5176709DD74E}">
      <dsp:nvSpPr>
        <dsp:cNvPr id="0" name=""/>
        <dsp:cNvSpPr/>
      </dsp:nvSpPr>
      <dsp:spPr>
        <a:xfrm rot="8460385">
          <a:off x="804078" y="1155612"/>
          <a:ext cx="2886555" cy="213374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3842C-7701-4EB5-A9A6-D82B0B2D663B}">
      <dsp:nvSpPr>
        <dsp:cNvPr id="0" name=""/>
        <dsp:cNvSpPr/>
      </dsp:nvSpPr>
      <dsp:spPr>
        <a:xfrm>
          <a:off x="2243478" y="0"/>
          <a:ext cx="3663362" cy="1422499"/>
        </a:xfrm>
        <a:prstGeom prst="roundRect">
          <a:avLst>
            <a:gd name="adj" fmla="val 10000"/>
          </a:avLst>
        </a:prstGeom>
        <a:solidFill>
          <a:srgbClr val="4EBE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Адаптація спортивного майданчика до роботи в умовах АК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5142" y="41664"/>
        <a:ext cx="3580034" cy="1339171"/>
      </dsp:txXfrm>
    </dsp:sp>
    <dsp:sp modelId="{54725D3E-D75A-4354-B400-E3843CB47E2D}">
      <dsp:nvSpPr>
        <dsp:cNvPr id="0" name=""/>
        <dsp:cNvSpPr/>
      </dsp:nvSpPr>
      <dsp:spPr>
        <a:xfrm rot="5293539">
          <a:off x="255857" y="2974341"/>
          <a:ext cx="1811639" cy="213374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8F6C-1E91-4B3C-9F45-43AFCF61D22A}">
      <dsp:nvSpPr>
        <dsp:cNvPr id="0" name=""/>
        <dsp:cNvSpPr/>
      </dsp:nvSpPr>
      <dsp:spPr>
        <a:xfrm>
          <a:off x="0" y="1826688"/>
          <a:ext cx="3663362" cy="142249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використання індивідуального обладнання (роздаткового матеріалу)!!!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64" y="1868352"/>
        <a:ext cx="3580034" cy="1339171"/>
      </dsp:txXfrm>
    </dsp:sp>
    <dsp:sp modelId="{A3D5B933-4B1D-4149-B166-4DBFD47ABBEB}">
      <dsp:nvSpPr>
        <dsp:cNvPr id="0" name=""/>
        <dsp:cNvSpPr/>
      </dsp:nvSpPr>
      <dsp:spPr>
        <a:xfrm>
          <a:off x="1206336" y="3879727"/>
          <a:ext cx="4484415" cy="213374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DF884-BE8D-4B8D-A968-DDA39F390040}">
      <dsp:nvSpPr>
        <dsp:cNvPr id="0" name=""/>
        <dsp:cNvSpPr/>
      </dsp:nvSpPr>
      <dsp:spPr>
        <a:xfrm>
          <a:off x="5306" y="3637458"/>
          <a:ext cx="3797575" cy="142249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Використовувати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поточний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підгруповий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змінний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спосіб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заняттях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колові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тренування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70" y="3679122"/>
        <a:ext cx="3714247" cy="1339171"/>
      </dsp:txXfrm>
    </dsp:sp>
    <dsp:sp modelId="{2C162406-A975-4C49-B6EE-BB485BCE8D05}">
      <dsp:nvSpPr>
        <dsp:cNvPr id="0" name=""/>
        <dsp:cNvSpPr/>
      </dsp:nvSpPr>
      <dsp:spPr>
        <a:xfrm rot="16210438">
          <a:off x="4827526" y="3000707"/>
          <a:ext cx="1747675" cy="213374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5C4A1-55F8-435C-A676-0B2F2B32BEC7}">
      <dsp:nvSpPr>
        <dsp:cNvPr id="0" name=""/>
        <dsp:cNvSpPr/>
      </dsp:nvSpPr>
      <dsp:spPr>
        <a:xfrm>
          <a:off x="4585256" y="3637458"/>
          <a:ext cx="3639037" cy="142249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Позначки</a:t>
          </a: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дистанції</a:t>
          </a: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дітьми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6920" y="3679122"/>
        <a:ext cx="3555709" cy="1339171"/>
      </dsp:txXfrm>
    </dsp:sp>
    <dsp:sp modelId="{46DF38E2-FBF4-4FBC-9834-309980D023DA}">
      <dsp:nvSpPr>
        <dsp:cNvPr id="0" name=""/>
        <dsp:cNvSpPr/>
      </dsp:nvSpPr>
      <dsp:spPr>
        <a:xfrm>
          <a:off x="4590562" y="1879420"/>
          <a:ext cx="3639037" cy="1422499"/>
        </a:xfrm>
        <a:prstGeom prst="roundRect">
          <a:avLst>
            <a:gd name="adj" fmla="val 10000"/>
          </a:avLst>
        </a:prstGeom>
        <a:solidFill>
          <a:srgbClr val="6B68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Фізкультурне обладнання, яке підлягає санітарній обробці</a:t>
          </a:r>
          <a:endParaRPr lang="ru-RU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2226" y="1921084"/>
        <a:ext cx="3555709" cy="1339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01D64-5526-4DE0-AB17-EE67C48E56B7}">
      <dsp:nvSpPr>
        <dsp:cNvPr id="0" name=""/>
        <dsp:cNvSpPr/>
      </dsp:nvSpPr>
      <dsp:spPr>
        <a:xfrm>
          <a:off x="-5731555" y="-877295"/>
          <a:ext cx="6823751" cy="6823751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6DD26-AC1C-4FB9-9E67-B63C8C32EF61}">
      <dsp:nvSpPr>
        <dsp:cNvPr id="0" name=""/>
        <dsp:cNvSpPr/>
      </dsp:nvSpPr>
      <dsp:spPr>
        <a:xfrm>
          <a:off x="642769" y="216023"/>
          <a:ext cx="8321718" cy="77983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9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Методичний супровід педагогів під час організації освітнього процесу влітку в умовах АК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769" y="216023"/>
        <a:ext cx="8321718" cy="779839"/>
      </dsp:txXfrm>
    </dsp:sp>
    <dsp:sp modelId="{036458DB-73A6-41B9-A878-0ED3108E4B42}">
      <dsp:nvSpPr>
        <dsp:cNvPr id="0" name=""/>
        <dsp:cNvSpPr/>
      </dsp:nvSpPr>
      <dsp:spPr>
        <a:xfrm>
          <a:off x="216022" y="144018"/>
          <a:ext cx="974799" cy="9747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1C06-F50A-4F5C-A5CD-6B5E980FD57D}">
      <dsp:nvSpPr>
        <dsp:cNvPr id="0" name=""/>
        <dsp:cNvSpPr/>
      </dsp:nvSpPr>
      <dsp:spPr>
        <a:xfrm>
          <a:off x="1008097" y="1152127"/>
          <a:ext cx="7874618" cy="14293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9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Інструктивно-методичні рекомендації : "Організація роботи в дошкільних навчальних закладах у літній період» №1/9-198                                від 16 березня 2012 року; «Про організацію фізкультурно-оздоровчої роботи в дошкільних навчальних закладах у літній період» № 1/9-413                                       від 28 травня 2012 року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8097" y="1152127"/>
        <a:ext cx="7874618" cy="1429399"/>
      </dsp:txXfrm>
    </dsp:sp>
    <dsp:sp modelId="{3178C263-93FC-44AD-B391-DE5AB5382221}">
      <dsp:nvSpPr>
        <dsp:cNvPr id="0" name=""/>
        <dsp:cNvSpPr/>
      </dsp:nvSpPr>
      <dsp:spPr>
        <a:xfrm>
          <a:off x="72009" y="1368150"/>
          <a:ext cx="1406840" cy="11188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42BFB-26D7-413B-82B3-A6869B34E337}">
      <dsp:nvSpPr>
        <dsp:cNvPr id="0" name=""/>
        <dsp:cNvSpPr/>
      </dsp:nvSpPr>
      <dsp:spPr>
        <a:xfrm>
          <a:off x="1018807" y="2729641"/>
          <a:ext cx="7874618" cy="77983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98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Консультативна робота щодо особливостей  календарного планування в умовах АК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8807" y="2729641"/>
        <a:ext cx="7874618" cy="779839"/>
      </dsp:txXfrm>
    </dsp:sp>
    <dsp:sp modelId="{7BDD2CE0-AA43-4D9B-B8E5-4BC883FD933D}">
      <dsp:nvSpPr>
        <dsp:cNvPr id="0" name=""/>
        <dsp:cNvSpPr/>
      </dsp:nvSpPr>
      <dsp:spPr>
        <a:xfrm>
          <a:off x="360042" y="2632161"/>
          <a:ext cx="1317529" cy="9747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D1ADB-A2B5-4C35-B2F7-104D90F8B65D}">
      <dsp:nvSpPr>
        <dsp:cNvPr id="0" name=""/>
        <dsp:cNvSpPr/>
      </dsp:nvSpPr>
      <dsp:spPr>
        <a:xfrm>
          <a:off x="571707" y="3899603"/>
          <a:ext cx="8321718" cy="77983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9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інструктажів з питань охорони праці та безпеки життєдіяльності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707" y="3899603"/>
        <a:ext cx="8321718" cy="779839"/>
      </dsp:txXfrm>
    </dsp:sp>
    <dsp:sp modelId="{009189DD-36C5-4CF3-BDCB-18AE81946D8E}">
      <dsp:nvSpPr>
        <dsp:cNvPr id="0" name=""/>
        <dsp:cNvSpPr/>
      </dsp:nvSpPr>
      <dsp:spPr>
        <a:xfrm>
          <a:off x="84307" y="3802123"/>
          <a:ext cx="974799" cy="97479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B590A-76D2-4948-9C12-9BE0A8A01711}">
      <dsp:nvSpPr>
        <dsp:cNvPr id="0" name=""/>
        <dsp:cNvSpPr/>
      </dsp:nvSpPr>
      <dsp:spPr>
        <a:xfrm>
          <a:off x="0" y="750944"/>
          <a:ext cx="8435280" cy="513971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3523F-BA3D-4826-BD91-86AF5F9BDA3F}">
      <dsp:nvSpPr>
        <dsp:cNvPr id="0" name=""/>
        <dsp:cNvSpPr/>
      </dsp:nvSpPr>
      <dsp:spPr>
        <a:xfrm>
          <a:off x="5904660" y="2146247"/>
          <a:ext cx="1535850" cy="230400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Дистанційна робота</a:t>
          </a:r>
        </a:p>
      </dsp:txBody>
      <dsp:txXfrm>
        <a:off x="5904660" y="2146247"/>
        <a:ext cx="1535850" cy="2304000"/>
      </dsp:txXfrm>
    </dsp:sp>
    <dsp:sp modelId="{A6AC6CFB-D60E-4E86-9256-BA8C70F9FC28}">
      <dsp:nvSpPr>
        <dsp:cNvPr id="0" name=""/>
        <dsp:cNvSpPr/>
      </dsp:nvSpPr>
      <dsp:spPr>
        <a:xfrm>
          <a:off x="3923948" y="2234778"/>
          <a:ext cx="1665936" cy="2304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Заява про збереження за дитиною місця в ЗДО на літній період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3948" y="2234778"/>
        <a:ext cx="1665936" cy="2304000"/>
      </dsp:txXfrm>
    </dsp:sp>
    <dsp:sp modelId="{37DDFE09-84BA-47A3-B126-8C80A1E29305}">
      <dsp:nvSpPr>
        <dsp:cNvPr id="0" name=""/>
        <dsp:cNvSpPr/>
      </dsp:nvSpPr>
      <dsp:spPr>
        <a:xfrm>
          <a:off x="2073478" y="2234778"/>
          <a:ext cx="1516919" cy="23040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літній оздоровчий період за дитиною в  закладі дошкільної освіти зберігається місце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3478" y="2234778"/>
        <a:ext cx="1516919" cy="2304000"/>
      </dsp:txXfrm>
    </dsp:sp>
    <dsp:sp modelId="{FE9FA28D-620E-44E2-ABB3-846C2AC72C95}">
      <dsp:nvSpPr>
        <dsp:cNvPr id="0" name=""/>
        <dsp:cNvSpPr/>
      </dsp:nvSpPr>
      <dsp:spPr>
        <a:xfrm>
          <a:off x="223009" y="2234778"/>
          <a:ext cx="1465808" cy="23040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Інформування батьків про їхні нові обов’язки в умовах карантину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009" y="2234778"/>
        <a:ext cx="1465808" cy="230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3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04056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освітнього процесу влітку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закладі дошкільної освіти: працюємо в нових умовах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sheles-nvk.ucoz.ua/Image_ikon/dnz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3177"/>
            <a:ext cx="5724128" cy="179039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>
            <a:extLst>
              <a:ext uri="{FF2B5EF4-FFF2-40B4-BE49-F238E27FC236}">
                <a16:creationId xmlns:a16="http://schemas.microsoft.com/office/drawing/2014/main" id="{12982CE7-E7A5-455A-A6EB-B3CFCBC9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організації життєдіяльності  дітей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203EB-FE0A-4148-8473-3619AD9FE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538"/>
            <a:ext cx="6300788" cy="5732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здійснює перспективне та календарне планування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денного сну,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загартувальних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 і норм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загартування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</a:t>
            </a:r>
          </a:p>
        </p:txBody>
      </p:sp>
      <p:pic>
        <p:nvPicPr>
          <p:cNvPr id="19458" name="Picture 2" descr="F:\КУРСИ 2018\544465064.jpg">
            <a:extLst>
              <a:ext uri="{FF2B5EF4-FFF2-40B4-BE49-F238E27FC236}">
                <a16:creationId xmlns:a16="http://schemas.microsoft.com/office/drawing/2014/main" id="{95EBB4D1-6E9D-433A-85BD-E96160C21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89138"/>
            <a:ext cx="29876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542F7-8938-4C3C-BBF6-E0B34AE8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0"/>
            <a:ext cx="7425024" cy="1078595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діяльності під час літнього оздоровчого періоду (</a:t>
            </a:r>
            <a:r>
              <a:rPr 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дистанції)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FA8F774-0ABB-4955-BF1C-83090F6B1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000239"/>
              </p:ext>
            </p:extLst>
          </p:nvPr>
        </p:nvGraphicFramePr>
        <p:xfrm>
          <a:off x="27296" y="1078595"/>
          <a:ext cx="9144000" cy="5495757"/>
        </p:xfrm>
        <a:graphic>
          <a:graphicData uri="http://schemas.openxmlformats.org/drawingml/2006/table">
            <a:tbl>
              <a:tblPr firstRow="1" firstCol="1" bandRow="1"/>
              <a:tblGrid>
                <a:gridCol w="2744504">
                  <a:extLst>
                    <a:ext uri="{9D8B030D-6E8A-4147-A177-3AD203B41FA5}">
                      <a16:colId xmlns:a16="http://schemas.microsoft.com/office/drawing/2014/main" val="2733890182"/>
                    </a:ext>
                  </a:extLst>
                </a:gridCol>
                <a:gridCol w="6399496">
                  <a:extLst>
                    <a:ext uri="{9D8B030D-6E8A-4147-A177-3AD203B41FA5}">
                      <a16:colId xmlns:a16="http://schemas.microsoft.com/office/drawing/2014/main" val="2305595249"/>
                    </a:ext>
                  </a:extLst>
                </a:gridCol>
              </a:tblGrid>
              <a:tr h="1436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 час ранкового прийому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3" marR="40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бесіди і розмови з підгрупами та окремими дітьми;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індивідуальна робота спостереження за довкіллям;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ігри дидактичні, безконтактні рухливі (малої і середньої рухливості); </a:t>
                      </a:r>
                      <a:r>
                        <a:rPr lang="uk-UA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конструкторсько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-будівельні;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трудові доручення й чергування; самостійна діяльність тощо.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3" marR="40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77093"/>
                  </a:ext>
                </a:extLst>
              </a:tr>
              <a:tr h="1201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 сніданку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3" marR="40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заняття (зокрема комплексні та інтегровані):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фізичні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пізнавальні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мовленнєві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художньо-естетичні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Екскурсії, піші переходи за межі ЗДО </a:t>
                      </a:r>
                      <a:endParaRPr lang="uk-UA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3" marR="40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740501"/>
                  </a:ext>
                </a:extLst>
              </a:tr>
              <a:tr h="1757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Упродовж дня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3" marR="40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ігри (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приділіть увагу зокрема іграм з піском і водою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праця досліди та спостереження; самостійна діяльність;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індивідуальна робота;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читання, розповідання, інсценування творів;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розваги: показ вистав у ляльковому театрі дитячі концерти фізкультурні, музичні, літературні дозвілля (для однієї вікової групи вихованців)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3" marR="40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766885"/>
                  </a:ext>
                </a:extLst>
              </a:tr>
              <a:tr h="947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вечірні години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3" marR="40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Плануйте активність залежно від діяльності дошкільників упродовж дня.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Врахуйте необхідність зменшити навантажень на вихованця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23" marR="40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36375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DE18EE-51C0-46B0-B936-CD9A58E5D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07" y="3892905"/>
            <a:ext cx="480053" cy="576064"/>
          </a:xfrm>
          <a:prstGeom prst="rect">
            <a:avLst/>
          </a:prstGeom>
          <a:effectLst>
            <a:softEdge rad="127000"/>
          </a:effectLst>
          <a:scene3d>
            <a:camera prst="perspectiveLeft"/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F45C2A-0E99-4E74-9305-C693627BC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47" y="1012163"/>
            <a:ext cx="480053" cy="576064"/>
          </a:xfrm>
          <a:prstGeom prst="rect">
            <a:avLst/>
          </a:prstGeom>
          <a:effectLst>
            <a:softEdge rad="127000"/>
          </a:effectLst>
          <a:scene3d>
            <a:camera prst="perspectiveLeft"/>
            <a:lightRig rig="threePt" dir="t"/>
          </a:scene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59CE52-3B48-4E2E-A2B3-A8FD33BE7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43" y="3250409"/>
            <a:ext cx="480053" cy="576064"/>
          </a:xfrm>
          <a:prstGeom prst="rect">
            <a:avLst/>
          </a:prstGeom>
          <a:effectLst>
            <a:softEdge rad="1270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5380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57594D6D-A2C9-4ED3-BFF9-996639EB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Фізкультурно-оздоровча робота </a:t>
            </a:r>
            <a:b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літній період</a:t>
            </a:r>
            <a:endParaRPr lang="ru-RU" alt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74405-3E3B-4E15-B719-8C915E1C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1075"/>
            <a:ext cx="9144000" cy="3240088"/>
          </a:xfrm>
          <a:solidFill>
            <a:srgbClr val="00B050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органiзацiя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фiзкультурних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фiзичного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дошкiльникiв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свiжому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повiтрi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загартувальних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санiтарно-гiгiєнiчних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норм;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активiзацiя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просвiтницької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життєдiяльностi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дiтей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карантину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лiтнiй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перiод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TextBox 4">
            <a:extLst>
              <a:ext uri="{FF2B5EF4-FFF2-40B4-BE49-F238E27FC236}">
                <a16:creationId xmlns:a16="http://schemas.microsoft.com/office/drawing/2014/main" id="{6751D293-4635-40D8-9AEB-AF01391C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144000" cy="40011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органiзацiї</a:t>
            </a:r>
            <a:r>
              <a:rPr lang="ru-RU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активностi</a:t>
            </a:r>
            <a:r>
              <a:rPr lang="ru-RU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повсякденному</a:t>
            </a:r>
            <a:r>
              <a:rPr lang="ru-RU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життi</a:t>
            </a:r>
            <a:r>
              <a:rPr lang="ru-RU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21598-7B8D-4219-B84B-C2EE4A70BE43}"/>
              </a:ext>
            </a:extLst>
          </p:cNvPr>
          <p:cNvSpPr txBox="1"/>
          <p:nvPr/>
        </p:nvSpPr>
        <p:spPr>
          <a:xfrm>
            <a:off x="0" y="4868863"/>
            <a:ext cx="91440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фiзичними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фiзкультурнi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свята i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межах 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туризм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рухливi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iгри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безконтактні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самостiйна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дiяльнiсть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iндивiдуальна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фiзичного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994BBE-746C-48FC-9214-D729A1360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319977"/>
            <a:ext cx="515303" cy="618363"/>
          </a:xfrm>
          <a:prstGeom prst="rect">
            <a:avLst/>
          </a:prstGeom>
          <a:effectLst>
            <a:softEdge rad="12700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для фізичного розвитку дітей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602634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Результат пошуку зображень за запитом &quot;картинки фізкультурне заняття&quot;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81" y="2994322"/>
            <a:ext cx="1512168" cy="9807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7" name="Рисунок 6" descr="Результат пошуку зображень за запитом &quot;картинки літнє оздоровлення в ДНЗ&quot;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0" y="2299584"/>
            <a:ext cx="1438275" cy="107569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isometricOffAxis1Right"/>
            <a:lightRig rig="threePt" dir="t"/>
          </a:scene3d>
        </p:spPr>
      </p:pic>
      <p:pic>
        <p:nvPicPr>
          <p:cNvPr id="8" name="Рисунок 7" descr="Результат пошуку зображень за запитом &quot;картинки спортивний інвентар в ДНЗ&quot;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1671990"/>
            <a:ext cx="1395095" cy="15278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isometricOffAxis2Left"/>
            <a:lightRig rig="threePt" dir="t"/>
          </a:scene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1B063A-AC63-4CF8-B184-7B189D7940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5696" cy="2202835"/>
          </a:xfrm>
          <a:prstGeom prst="rect">
            <a:avLst/>
          </a:prstGeom>
          <a:effectLst>
            <a:softEdge rad="12700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2832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>
            <a:extLst>
              <a:ext uri="{FF2B5EF4-FFF2-40B4-BE49-F238E27FC236}">
                <a16:creationId xmlns:a16="http://schemas.microsoft.com/office/drawing/2014/main" id="{C553A055-633A-47B1-A800-BF0C4BC8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00563" cy="90805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uk-UA" alt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методичної служби закладу напередодні літнього оздоровчого періоду</a:t>
            </a:r>
            <a:endParaRPr lang="ru-RU" altLang="uk-U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35228-1ADA-423B-BE82-532055F63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4500563" cy="594995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для педагогів дошкільного закладу семінарів, консультацій з питань організації освітнього процесу в літній період  в умовах адаптивного карантину (далі - АК);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тимчасовий творчий колектив педагогів ЗДО з питань підготовки до роботи в літній оздоровчий період в умовах АК;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картотеку  малоконтактних ігор (рухливих, дидактичних, будівельно-конструкторських)  для використання під час різних форм роботи з дітьми в літній період в умовах АК;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маршрути пішохідних переходів, екскурсій, прогулянок за межі дошкільного навчального закладу??!!!</a:t>
            </a:r>
            <a:endParaRPr lang="ru-RU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 методичні рекомендації щодо здійснення фізкультурно-оздоровчої роботи влітку до роботи в умовах АК.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E51D9-83D8-4EE3-9A51-7B9AD53A5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0"/>
            <a:ext cx="4643437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організації методичної роботи           з педагогами ЗДО влітку</a:t>
            </a:r>
            <a:endParaRPr lang="ru-RU" altLang="uk-UA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0831EBA0-4B41-4F45-8091-BF9B3AC95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2" y="646113"/>
            <a:ext cx="4643437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підвищення професійного рівня педагогів, розвиток усіх складових їх професійної компетентності та відповідальності в умовах АК (дидактичної, методичної, психологічної тощо), підготовка до нового навчального року</a:t>
            </a:r>
            <a:endParaRPr lang="ru-RU" alt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uk-UA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618D436-BF9F-46F9-BD9E-9010A91AF829}"/>
              </a:ext>
            </a:extLst>
          </p:cNvPr>
          <p:cNvSpPr txBox="1">
            <a:spLocks/>
          </p:cNvSpPr>
          <p:nvPr/>
        </p:nvSpPr>
        <p:spPr bwMode="auto">
          <a:xfrm>
            <a:off x="4500563" y="2636911"/>
            <a:ext cx="4643437" cy="1296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Особливості організації методичної роботи           з педагогами ЗДО влітку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CCB5DA7-6D33-41CA-A729-587EC10EA999}"/>
              </a:ext>
            </a:extLst>
          </p:cNvPr>
          <p:cNvSpPr txBox="1">
            <a:spLocks/>
          </p:cNvSpPr>
          <p:nvPr/>
        </p:nvSpPr>
        <p:spPr bwMode="auto">
          <a:xfrm>
            <a:off x="4500563" y="3933825"/>
            <a:ext cx="4643437" cy="2924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педагогів до самоосвіти, створення відповідних умов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з новими програмами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 організація роботи ТТК з різною методичною метою (розробка планування, циклограм, оформлення каталогів)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uk-UA" sz="32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22A173BF-5A5F-4B87-8BF0-3D884D96FC73}"/>
              </a:ext>
            </a:extLst>
          </p:cNvPr>
          <p:cNvSpPr/>
          <p:nvPr/>
        </p:nvSpPr>
        <p:spPr>
          <a:xfrm>
            <a:off x="4572000" y="6093296"/>
            <a:ext cx="4356100" cy="7647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нового навчального року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7056784" cy="1143000"/>
          </a:xfrm>
        </p:spPr>
        <p:txBody>
          <a:bodyPr>
            <a:noAutofit/>
          </a:bodyPr>
          <a:lstStyle/>
          <a:p>
            <a:r>
              <a:rPr lang="uk-UA" sz="3600" b="1" dirty="0"/>
              <a:t>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роботи з педагогами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52503"/>
              </p:ext>
            </p:extLst>
          </p:nvPr>
        </p:nvGraphicFramePr>
        <p:xfrm>
          <a:off x="179512" y="1628800"/>
          <a:ext cx="896448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61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батьків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989690"/>
              </p:ext>
            </p:extLst>
          </p:nvPr>
        </p:nvGraphicFramePr>
        <p:xfrm>
          <a:off x="251520" y="274638"/>
          <a:ext cx="8435280" cy="6583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16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677851DA-8D50-4188-A28B-9C46A975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батьками в літній період</a:t>
            </a:r>
            <a:endParaRPr lang="fr-CA" alt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Espace réservé du contenu 2">
            <a:extLst>
              <a:ext uri="{FF2B5EF4-FFF2-40B4-BE49-F238E27FC236}">
                <a16:creationId xmlns:a16="http://schemas.microsoft.com/office/drawing/2014/main" id="{8A76368C-6B88-46D9-BC87-BACCCAD2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6612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 до умов АК в закладі дошкільної освіти;</a:t>
            </a:r>
            <a:endParaRPr lang="ru-RU" alt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школи майбутніх першокласників (дистанційна робота);</a:t>
            </a:r>
            <a:endParaRPr lang="ru-RU" alt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загартування дітей влітку в умовах АК;</a:t>
            </a:r>
            <a:endParaRPr lang="ru-RU" alt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здоров’я дітей у літній період (дотримання соціальної дистанції, попередження харчових отруєнь, сонячних </a:t>
            </a:r>
            <a:r>
              <a:rPr lang="uk-UA" alt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опіків</a:t>
            </a: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теплових ударів, безпечне контактування з однолітками);</a:t>
            </a:r>
            <a:endParaRPr lang="ru-RU" alt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режиму дітей влітку;</a:t>
            </a:r>
            <a:endParaRPr lang="ru-RU" alt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рухова активність дітей</a:t>
            </a:r>
            <a:endParaRPr lang="ru-RU" alt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92906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2534" y="2420888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>
                <a:solidFill>
                  <a:schemeClr val="accent2">
                    <a:lumMod val="50000"/>
                  </a:schemeClr>
                </a:solidFill>
              </a:rPr>
              <a:t>Вдалого, приємного, сонячного літа!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8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BE5E1-DEC5-41E0-A948-5DF91A0A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41C9C3-D8AD-48DD-9039-3A6511B3F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Блок-схема: альтернативний процес 5">
            <a:extLst>
              <a:ext uri="{FF2B5EF4-FFF2-40B4-BE49-F238E27FC236}">
                <a16:creationId xmlns:a16="http://schemas.microsoft.com/office/drawing/2014/main" id="{B2614B52-F1E4-4748-B2F6-EF930114EDA0}"/>
              </a:ext>
            </a:extLst>
          </p:cNvPr>
          <p:cNvSpPr/>
          <p:nvPr/>
        </p:nvSpPr>
        <p:spPr>
          <a:xfrm>
            <a:off x="323528" y="1600200"/>
            <a:ext cx="8363272" cy="470852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Міністерство охорони здоров’я України  Постанова №25 від 21.05.2020 “Про затвердження Тимчасових рекомендацій щодо організації протиепідемічних заходів у закладах дошкільної освіти на період карантину у зв’язку з поширенням коронавірусної хвороби (СО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-19)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374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6BC91-8C37-4871-ABDA-B80C3660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Дистанційна освіта</a:t>
            </a:r>
          </a:p>
        </p:txBody>
      </p:sp>
      <p:graphicFrame>
        <p:nvGraphicFramePr>
          <p:cNvPr id="12" name="Місце для вмісту 11">
            <a:extLst>
              <a:ext uri="{FF2B5EF4-FFF2-40B4-BE49-F238E27FC236}">
                <a16:creationId xmlns:a16="http://schemas.microsoft.com/office/drawing/2014/main" id="{0956FB2D-8D3D-4D1C-90F1-CB5FD3B4D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8251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70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E5E22-6E88-4021-B6E3-491BDC82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F9E24385-1298-4903-A2CA-42F08D691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534523"/>
              </p:ext>
            </p:extLst>
          </p:nvPr>
        </p:nvGraphicFramePr>
        <p:xfrm>
          <a:off x="0" y="1196752"/>
          <a:ext cx="982858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59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779096" cy="1012974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освітньо-виховного процесу влітку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686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98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>
            <a:extLst>
              <a:ext uri="{FF2B5EF4-FFF2-40B4-BE49-F238E27FC236}">
                <a16:creationId xmlns:a16="http://schemas.microsoft.com/office/drawing/2014/main" id="{3943EE67-1FC4-4130-BD3B-5D6CA4DD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733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Нормативне забезпечення організації роботи  ЗДО в  літній оздоровчий період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Объект 2">
            <a:extLst>
              <a:ext uri="{FF2B5EF4-FFF2-40B4-BE49-F238E27FC236}">
                <a16:creationId xmlns:a16="http://schemas.microsoft.com/office/drawing/2014/main" id="{C9E69F7D-BBD5-428F-9709-2636563D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дошкільну освіту»           (ст. 7, 24)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(п. 25)</a:t>
            </a:r>
          </a:p>
          <a:p>
            <a:pPr algn="just">
              <a:buFont typeface="Arial" charset="0"/>
              <a:buChar char="•"/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України від 16.08.2010 № 1/9-563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ізичний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розвиток дітей в умовах дошкільного навчального закладу»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нструктивно-методичнi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рекомендацiї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органiзацiю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фiзкультурно-оздоровчої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дошкiльних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лiтнiй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перiод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МОНмолодьспорту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від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28.05. 2012  № 1/9-413)</a:t>
            </a:r>
          </a:p>
          <a:p>
            <a:pPr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Інструктивно-методичні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літній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МОНмолодьспорту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від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28.05. 2012  № 1/9-413)</a:t>
            </a:r>
          </a:p>
          <a:p>
            <a:pPr>
              <a:buFont typeface="Arial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6C38A6-BC1F-4BDD-AA13-6B926C63D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87940"/>
            <a:ext cx="8431088" cy="4593388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 матеріально-технічної бази до роботи в нових умовах,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для різних видів активності дітей влітку (в переважній більшості 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малоконтактних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обмеженням дистанції),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оздоровча робота,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педагогічними працівниками (дистанційно),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батьками (дистанційно)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Заголовок 4">
            <a:extLst>
              <a:ext uri="{FF2B5EF4-FFF2-40B4-BE49-F238E27FC236}">
                <a16:creationId xmlns:a16="http://schemas.microsoft.com/office/drawing/2014/main" id="{38E40B26-A676-41DA-B724-C26B758A4C08}"/>
              </a:ext>
            </a:extLst>
          </p:cNvPr>
          <p:cNvSpPr>
            <a:spLocks noGrp="1"/>
          </p:cNvSpPr>
          <p:nvPr/>
        </p:nvSpPr>
        <p:spPr bwMode="auto">
          <a:xfrm>
            <a:off x="685800" y="269398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uk-UA" sz="4400">
              <a:latin typeface="Calibri" panose="020F0502020204030204" pitchFamily="34" charset="0"/>
            </a:endParaRPr>
          </a:p>
        </p:txBody>
      </p:sp>
      <p:sp>
        <p:nvSpPr>
          <p:cNvPr id="4100" name="Заголовок 4">
            <a:extLst>
              <a:ext uri="{FF2B5EF4-FFF2-40B4-BE49-F238E27FC236}">
                <a16:creationId xmlns:a16="http://schemas.microsoft.com/office/drawing/2014/main" id="{F6213AD9-A2B7-4DCD-AC4A-A3F418180412}"/>
              </a:ext>
            </a:extLst>
          </p:cNvPr>
          <p:cNvSpPr>
            <a:spLocks noGrp="1"/>
          </p:cNvSpPr>
          <p:nvPr/>
        </p:nvSpPr>
        <p:spPr bwMode="auto">
          <a:xfrm>
            <a:off x="838200" y="284638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uk-UA" sz="4400">
              <a:latin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E9A478-F216-455A-BCE8-96598D40685B}"/>
              </a:ext>
            </a:extLst>
          </p:cNvPr>
          <p:cNvSpPr/>
          <p:nvPr/>
        </p:nvSpPr>
        <p:spPr>
          <a:xfrm>
            <a:off x="2339751" y="0"/>
            <a:ext cx="626469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літнього оздоровчого періоду</a:t>
            </a:r>
            <a:endParaRPr lang="ru-RU" sz="36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779096" cy="1440160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роботи на літній період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128731"/>
              </p:ext>
            </p:extLst>
          </p:nvPr>
        </p:nvGraphicFramePr>
        <p:xfrm>
          <a:off x="457200" y="1600200"/>
          <a:ext cx="8229600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09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C8BD2118-BE07-4477-B115-95E43E0EA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185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1132</Words>
  <Application>Microsoft Office PowerPoint</Application>
  <PresentationFormat>Екран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Організація освітнього процесу влітку в закладі дошкільної освіти: працюємо в нових умовах</vt:lpstr>
      <vt:lpstr>Нормативні документи</vt:lpstr>
      <vt:lpstr>Дистанційна освіта</vt:lpstr>
      <vt:lpstr>Нормативні документи</vt:lpstr>
      <vt:lpstr>Організація освітньо-виховного процесу влітку</vt:lpstr>
      <vt:lpstr>Нормативне забезпечення організації роботи  ЗДО в  літній оздоровчий період</vt:lpstr>
      <vt:lpstr>Презентація PowerPoint</vt:lpstr>
      <vt:lpstr>План роботи на літній період</vt:lpstr>
      <vt:lpstr>Презентація PowerPoint</vt:lpstr>
      <vt:lpstr>Планування організації життєдіяльності  дітей</vt:lpstr>
      <vt:lpstr>Види діяльності під час літнього оздоровчого періоду (дотримання дистанції)</vt:lpstr>
      <vt:lpstr>Фізкультурно-оздоровча робота  в літній період</vt:lpstr>
      <vt:lpstr>Умови для фізичного розвитку дітей </vt:lpstr>
      <vt:lpstr>Завдання методичної служби закладу напередодні літнього оздоровчого періоду</vt:lpstr>
      <vt:lpstr> Організація роботи з педагогами </vt:lpstr>
      <vt:lpstr>Інформування батьків</vt:lpstr>
      <vt:lpstr>Робота з батьками в літній період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babich_cmsps</cp:lastModifiedBy>
  <cp:revision>40</cp:revision>
  <dcterms:created xsi:type="dcterms:W3CDTF">2013-01-06T18:32:13Z</dcterms:created>
  <dcterms:modified xsi:type="dcterms:W3CDTF">2020-06-01T06:44:47Z</dcterms:modified>
</cp:coreProperties>
</file>